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handoutMasterIdLst>
    <p:handoutMasterId r:id="rId27"/>
  </p:handoutMasterIdLst>
  <p:sldIdLst>
    <p:sldId id="317" r:id="rId2"/>
    <p:sldId id="274" r:id="rId3"/>
    <p:sldId id="324" r:id="rId4"/>
    <p:sldId id="321" r:id="rId5"/>
    <p:sldId id="325" r:id="rId6"/>
    <p:sldId id="342" r:id="rId7"/>
    <p:sldId id="331" r:id="rId8"/>
    <p:sldId id="318" r:id="rId9"/>
    <p:sldId id="326" r:id="rId10"/>
    <p:sldId id="327" r:id="rId11"/>
    <p:sldId id="329" r:id="rId12"/>
    <p:sldId id="328" r:id="rId13"/>
    <p:sldId id="330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273" r:id="rId25"/>
  </p:sldIdLst>
  <p:sldSz cx="9144000" cy="6858000" type="screen4x3"/>
  <p:notesSz cx="6858000" cy="9947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22C16"/>
    <a:srgbClr val="0C788E"/>
    <a:srgbClr val="006666"/>
    <a:srgbClr val="0099CC"/>
    <a:srgbClr val="660066"/>
    <a:srgbClr val="1C1C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194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65683-C4A8-4158-A53C-E1E37DEC871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</dgm:pt>
    <dgm:pt modelId="{489845F6-8EE0-43D0-B9AD-4D363D54ADE5}">
      <dgm:prSet phldrT="[Text]" custT="1"/>
      <dgm:spPr/>
      <dgm:t>
        <a:bodyPr/>
        <a:lstStyle/>
        <a:p>
          <a:pPr algn="l"/>
          <a:r>
            <a:rPr lang="en-GB" sz="3200" dirty="0" err="1" smtClean="0">
              <a:solidFill>
                <a:schemeClr val="bg1"/>
              </a:solidFill>
            </a:rPr>
            <a:t>Satuan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Kerja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Kementerian</a:t>
          </a:r>
          <a:r>
            <a:rPr lang="en-GB" sz="3200" dirty="0" smtClean="0">
              <a:solidFill>
                <a:schemeClr val="bg1"/>
              </a:solidFill>
            </a:rPr>
            <a:t> Agama yang </a:t>
          </a:r>
          <a:r>
            <a:rPr lang="en-GB" sz="3200" dirty="0" err="1" smtClean="0">
              <a:solidFill>
                <a:schemeClr val="bg1"/>
              </a:solidFill>
            </a:rPr>
            <a:t>besar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endParaRPr lang="id-ID" sz="3200" dirty="0">
            <a:solidFill>
              <a:schemeClr val="bg1"/>
            </a:solidFill>
          </a:endParaRPr>
        </a:p>
      </dgm:t>
    </dgm:pt>
    <dgm:pt modelId="{9B8DB9CE-A697-42C1-BFA7-F67448FD2853}" type="parTrans" cxnId="{E9F34869-A294-47BF-9D78-884AFEA67242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C91CFBAD-7229-48CB-BD4C-0B6940A88D3C}" type="sibTrans" cxnId="{E9F34869-A294-47BF-9D78-884AFEA67242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AEF2647B-83C2-4906-AABB-B8FE415E5EDC}">
      <dgm:prSet phldrT="[Text]" custT="1"/>
      <dgm:spPr/>
      <dgm:t>
        <a:bodyPr/>
        <a:lstStyle/>
        <a:p>
          <a:pPr algn="l"/>
          <a:r>
            <a:rPr lang="en-GB" sz="3200" dirty="0" err="1" smtClean="0">
              <a:solidFill>
                <a:schemeClr val="bg1"/>
              </a:solidFill>
            </a:rPr>
            <a:t>Masih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Terdapat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Perbedaan</a:t>
          </a:r>
          <a:r>
            <a:rPr lang="en-GB" sz="3200" dirty="0" smtClean="0">
              <a:solidFill>
                <a:schemeClr val="bg1"/>
              </a:solidFill>
            </a:rPr>
            <a:t> Format SOP</a:t>
          </a:r>
          <a:endParaRPr lang="id-ID" sz="3200" dirty="0">
            <a:solidFill>
              <a:schemeClr val="bg1"/>
            </a:solidFill>
          </a:endParaRPr>
        </a:p>
      </dgm:t>
    </dgm:pt>
    <dgm:pt modelId="{0F40B0BF-220E-473C-8BBF-CBC39D67154C}" type="parTrans" cxnId="{A9371127-1AD4-4182-8E8B-37DA520E97D9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BACEE5CD-3476-4C70-BC62-2D0604DC05E9}" type="sibTrans" cxnId="{A9371127-1AD4-4182-8E8B-37DA520E97D9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4A4A984A-E646-4AF0-9350-F9285D035B4D}">
      <dgm:prSet phldrT="[Text]" custT="1"/>
      <dgm:spPr/>
      <dgm:t>
        <a:bodyPr/>
        <a:lstStyle/>
        <a:p>
          <a:pPr algn="l"/>
          <a:r>
            <a:rPr lang="en-GB" sz="3200" dirty="0" err="1" smtClean="0">
              <a:solidFill>
                <a:schemeClr val="bg1"/>
              </a:solidFill>
            </a:rPr>
            <a:t>Kebutuhan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untuk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melakukan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penataan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dan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pendataan</a:t>
          </a:r>
          <a:r>
            <a:rPr lang="en-GB" sz="3200" dirty="0" smtClean="0">
              <a:solidFill>
                <a:schemeClr val="bg1"/>
              </a:solidFill>
            </a:rPr>
            <a:t> SOP</a:t>
          </a:r>
          <a:endParaRPr lang="id-ID" sz="3200" dirty="0">
            <a:solidFill>
              <a:schemeClr val="bg1"/>
            </a:solidFill>
          </a:endParaRPr>
        </a:p>
      </dgm:t>
    </dgm:pt>
    <dgm:pt modelId="{F11AD9CC-2A7A-4FBE-BEA3-1AF7788883BA}" type="parTrans" cxnId="{B4430101-C6B2-47B7-8CC9-59199725D39E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09BAD81B-C7FB-426B-826F-7FA1C9102F9C}" type="sibTrans" cxnId="{B4430101-C6B2-47B7-8CC9-59199725D39E}">
      <dgm:prSet/>
      <dgm:spPr/>
      <dgm:t>
        <a:bodyPr/>
        <a:lstStyle/>
        <a:p>
          <a:pPr algn="l"/>
          <a:endParaRPr lang="id-ID" sz="1200">
            <a:solidFill>
              <a:schemeClr val="bg1"/>
            </a:solidFill>
          </a:endParaRPr>
        </a:p>
      </dgm:t>
    </dgm:pt>
    <dgm:pt modelId="{9B7E19EB-021C-4D4C-B52D-EFBA688CF6E5}">
      <dgm:prSet phldrT="[Text]" custT="1"/>
      <dgm:spPr/>
      <dgm:t>
        <a:bodyPr/>
        <a:lstStyle/>
        <a:p>
          <a:pPr algn="l"/>
          <a:r>
            <a:rPr lang="en-GB" sz="3200" dirty="0" err="1" smtClean="0">
              <a:solidFill>
                <a:schemeClr val="bg1"/>
              </a:solidFill>
            </a:rPr>
            <a:t>Pemanfaatan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Teknologi</a:t>
          </a:r>
          <a:r>
            <a:rPr lang="en-GB" sz="3200" dirty="0" smtClean="0">
              <a:solidFill>
                <a:schemeClr val="bg1"/>
              </a:solidFill>
            </a:rPr>
            <a:t> </a:t>
          </a:r>
          <a:r>
            <a:rPr lang="en-GB" sz="3200" dirty="0" err="1" smtClean="0">
              <a:solidFill>
                <a:schemeClr val="bg1"/>
              </a:solidFill>
            </a:rPr>
            <a:t>Informasi</a:t>
          </a:r>
          <a:endParaRPr lang="id-ID" sz="3200" dirty="0">
            <a:solidFill>
              <a:schemeClr val="bg1"/>
            </a:solidFill>
          </a:endParaRPr>
        </a:p>
      </dgm:t>
    </dgm:pt>
    <dgm:pt modelId="{D9C9E1CE-CE26-4DE3-AAF2-5521E9960E28}" type="parTrans" cxnId="{936045E1-81B7-45CC-A28B-9BB4013C6C60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9EB4FEC6-89FA-4086-B358-64B15BA37CD7}" type="sibTrans" cxnId="{936045E1-81B7-45CC-A28B-9BB4013C6C60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CEBE306-827B-4F2E-91AF-9457EB44614D}" type="pres">
      <dgm:prSet presAssocID="{3B965683-C4A8-4158-A53C-E1E37DEC8711}" presName="linear" presStyleCnt="0">
        <dgm:presLayoutVars>
          <dgm:animLvl val="lvl"/>
          <dgm:resizeHandles val="exact"/>
        </dgm:presLayoutVars>
      </dgm:prSet>
      <dgm:spPr/>
    </dgm:pt>
    <dgm:pt modelId="{D975EE0E-A74F-4BD9-A546-968D0476D344}" type="pres">
      <dgm:prSet presAssocID="{489845F6-8EE0-43D0-B9AD-4D363D54AD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28A53E-209B-49E5-85A2-01385FF3E64F}" type="pres">
      <dgm:prSet presAssocID="{C91CFBAD-7229-48CB-BD4C-0B6940A88D3C}" presName="spacer" presStyleCnt="0"/>
      <dgm:spPr/>
    </dgm:pt>
    <dgm:pt modelId="{6DB3EC6D-A9EC-4EF3-A641-EF991365BDE9}" type="pres">
      <dgm:prSet presAssocID="{AEF2647B-83C2-4906-AABB-B8FE415E5E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081D79-50A7-4E6B-A417-11EABBA5324C}" type="pres">
      <dgm:prSet presAssocID="{BACEE5CD-3476-4C70-BC62-2D0604DC05E9}" presName="spacer" presStyleCnt="0"/>
      <dgm:spPr/>
    </dgm:pt>
    <dgm:pt modelId="{02567D87-6EB1-432B-B03E-FEA6E102DA20}" type="pres">
      <dgm:prSet presAssocID="{4A4A984A-E646-4AF0-9350-F9285D035B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3DD3B7-FCF3-4E5E-9092-472764168A01}" type="pres">
      <dgm:prSet presAssocID="{09BAD81B-C7FB-426B-826F-7FA1C9102F9C}" presName="spacer" presStyleCnt="0"/>
      <dgm:spPr/>
    </dgm:pt>
    <dgm:pt modelId="{5B148DA1-3D66-4368-BAC6-BF5B8D2519FA}" type="pres">
      <dgm:prSet presAssocID="{9B7E19EB-021C-4D4C-B52D-EFBA688CF6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36045E1-81B7-45CC-A28B-9BB4013C6C60}" srcId="{3B965683-C4A8-4158-A53C-E1E37DEC8711}" destId="{9B7E19EB-021C-4D4C-B52D-EFBA688CF6E5}" srcOrd="3" destOrd="0" parTransId="{D9C9E1CE-CE26-4DE3-AAF2-5521E9960E28}" sibTransId="{9EB4FEC6-89FA-4086-B358-64B15BA37CD7}"/>
    <dgm:cxn modelId="{8DFE8799-D7EA-4DB5-8CD6-906ADD841628}" type="presOf" srcId="{4A4A984A-E646-4AF0-9350-F9285D035B4D}" destId="{02567D87-6EB1-432B-B03E-FEA6E102DA20}" srcOrd="0" destOrd="0" presId="urn:microsoft.com/office/officeart/2005/8/layout/vList2"/>
    <dgm:cxn modelId="{52FC6432-E6A5-4B91-8C3A-7FDC127EAF89}" type="presOf" srcId="{9B7E19EB-021C-4D4C-B52D-EFBA688CF6E5}" destId="{5B148DA1-3D66-4368-BAC6-BF5B8D2519FA}" srcOrd="0" destOrd="0" presId="urn:microsoft.com/office/officeart/2005/8/layout/vList2"/>
    <dgm:cxn modelId="{A9371127-1AD4-4182-8E8B-37DA520E97D9}" srcId="{3B965683-C4A8-4158-A53C-E1E37DEC8711}" destId="{AEF2647B-83C2-4906-AABB-B8FE415E5EDC}" srcOrd="1" destOrd="0" parTransId="{0F40B0BF-220E-473C-8BBF-CBC39D67154C}" sibTransId="{BACEE5CD-3476-4C70-BC62-2D0604DC05E9}"/>
    <dgm:cxn modelId="{E9F34869-A294-47BF-9D78-884AFEA67242}" srcId="{3B965683-C4A8-4158-A53C-E1E37DEC8711}" destId="{489845F6-8EE0-43D0-B9AD-4D363D54ADE5}" srcOrd="0" destOrd="0" parTransId="{9B8DB9CE-A697-42C1-BFA7-F67448FD2853}" sibTransId="{C91CFBAD-7229-48CB-BD4C-0B6940A88D3C}"/>
    <dgm:cxn modelId="{BB05EF2F-12E8-4F95-A68D-D7F9A5F381BF}" type="presOf" srcId="{3B965683-C4A8-4158-A53C-E1E37DEC8711}" destId="{4CEBE306-827B-4F2E-91AF-9457EB44614D}" srcOrd="0" destOrd="0" presId="urn:microsoft.com/office/officeart/2005/8/layout/vList2"/>
    <dgm:cxn modelId="{ADB2E718-3AF7-407D-AC15-A8AF2B3A78DE}" type="presOf" srcId="{AEF2647B-83C2-4906-AABB-B8FE415E5EDC}" destId="{6DB3EC6D-A9EC-4EF3-A641-EF991365BDE9}" srcOrd="0" destOrd="0" presId="urn:microsoft.com/office/officeart/2005/8/layout/vList2"/>
    <dgm:cxn modelId="{B4430101-C6B2-47B7-8CC9-59199725D39E}" srcId="{3B965683-C4A8-4158-A53C-E1E37DEC8711}" destId="{4A4A984A-E646-4AF0-9350-F9285D035B4D}" srcOrd="2" destOrd="0" parTransId="{F11AD9CC-2A7A-4FBE-BEA3-1AF7788883BA}" sibTransId="{09BAD81B-C7FB-426B-826F-7FA1C9102F9C}"/>
    <dgm:cxn modelId="{91B19F51-83AB-4F78-BEB7-35B74E5E80FD}" type="presOf" srcId="{489845F6-8EE0-43D0-B9AD-4D363D54ADE5}" destId="{D975EE0E-A74F-4BD9-A546-968D0476D344}" srcOrd="0" destOrd="0" presId="urn:microsoft.com/office/officeart/2005/8/layout/vList2"/>
    <dgm:cxn modelId="{D2647C29-EE8B-483D-93E6-44A1004FBEEE}" type="presParOf" srcId="{4CEBE306-827B-4F2E-91AF-9457EB44614D}" destId="{D975EE0E-A74F-4BD9-A546-968D0476D344}" srcOrd="0" destOrd="0" presId="urn:microsoft.com/office/officeart/2005/8/layout/vList2"/>
    <dgm:cxn modelId="{9145BF4E-C354-46EE-9CEE-4137D61D496C}" type="presParOf" srcId="{4CEBE306-827B-4F2E-91AF-9457EB44614D}" destId="{3E28A53E-209B-49E5-85A2-01385FF3E64F}" srcOrd="1" destOrd="0" presId="urn:microsoft.com/office/officeart/2005/8/layout/vList2"/>
    <dgm:cxn modelId="{8858DEFA-AF8C-43CB-B984-203E7F59BD8C}" type="presParOf" srcId="{4CEBE306-827B-4F2E-91AF-9457EB44614D}" destId="{6DB3EC6D-A9EC-4EF3-A641-EF991365BDE9}" srcOrd="2" destOrd="0" presId="urn:microsoft.com/office/officeart/2005/8/layout/vList2"/>
    <dgm:cxn modelId="{59E53C7D-5F6B-4BCB-8353-EE3B465A0584}" type="presParOf" srcId="{4CEBE306-827B-4F2E-91AF-9457EB44614D}" destId="{E5081D79-50A7-4E6B-A417-11EABBA5324C}" srcOrd="3" destOrd="0" presId="urn:microsoft.com/office/officeart/2005/8/layout/vList2"/>
    <dgm:cxn modelId="{B3C9ED94-401D-4C4A-B844-DF3B4912DDA0}" type="presParOf" srcId="{4CEBE306-827B-4F2E-91AF-9457EB44614D}" destId="{02567D87-6EB1-432B-B03E-FEA6E102DA20}" srcOrd="4" destOrd="0" presId="urn:microsoft.com/office/officeart/2005/8/layout/vList2"/>
    <dgm:cxn modelId="{6CAF44E4-B8E9-4F46-83F4-90955694F5C6}" type="presParOf" srcId="{4CEBE306-827B-4F2E-91AF-9457EB44614D}" destId="{C73DD3B7-FCF3-4E5E-9092-472764168A01}" srcOrd="5" destOrd="0" presId="urn:microsoft.com/office/officeart/2005/8/layout/vList2"/>
    <dgm:cxn modelId="{8BB0A786-9C04-4637-91B0-045F1879BE42}" type="presParOf" srcId="{4CEBE306-827B-4F2E-91AF-9457EB44614D}" destId="{5B148DA1-3D66-4368-BAC6-BF5B8D2519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E0C75-3694-42D6-B9B9-6FB4042C67E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A335C03E-AE99-44EC-8E9A-DC3DC55AC8C8}">
      <dgm:prSet phldrT="[Text]"/>
      <dgm:spPr/>
      <dgm:t>
        <a:bodyPr/>
        <a:lstStyle/>
        <a:p>
          <a:r>
            <a:rPr lang="en-GB" dirty="0" smtClean="0"/>
            <a:t>1. PENETAP</a:t>
          </a:r>
          <a:endParaRPr lang="id-ID" dirty="0"/>
        </a:p>
      </dgm:t>
    </dgm:pt>
    <dgm:pt modelId="{54B7966D-9BB9-4754-ACD7-64AF50E4B1C7}" type="sibTrans" cxnId="{501651CB-9029-4CA5-AB95-F402548A6E0B}">
      <dgm:prSet/>
      <dgm:spPr/>
      <dgm:t>
        <a:bodyPr/>
        <a:lstStyle/>
        <a:p>
          <a:endParaRPr lang="id-ID"/>
        </a:p>
      </dgm:t>
    </dgm:pt>
    <dgm:pt modelId="{66F00985-3A08-4402-B9E8-8F1CC874C103}" type="parTrans" cxnId="{501651CB-9029-4CA5-AB95-F402548A6E0B}">
      <dgm:prSet/>
      <dgm:spPr/>
      <dgm:t>
        <a:bodyPr/>
        <a:lstStyle/>
        <a:p>
          <a:endParaRPr lang="id-ID"/>
        </a:p>
      </dgm:t>
    </dgm:pt>
    <dgm:pt modelId="{2FD20B9D-2CD0-4C23-A2DE-430EC8575B55}">
      <dgm:prSet phldrT="[Text]"/>
      <dgm:spPr/>
      <dgm:t>
        <a:bodyPr/>
        <a:lstStyle/>
        <a:p>
          <a:r>
            <a:rPr lang="en-GB" dirty="0" smtClean="0"/>
            <a:t>4. TIM PENYUSUN</a:t>
          </a:r>
          <a:endParaRPr lang="id-ID" dirty="0"/>
        </a:p>
      </dgm:t>
    </dgm:pt>
    <dgm:pt modelId="{17917424-E970-4196-B5D9-0B00708F3125}" type="sibTrans" cxnId="{2DF565CD-8162-4376-A3E3-88BAB45259EF}">
      <dgm:prSet/>
      <dgm:spPr/>
      <dgm:t>
        <a:bodyPr/>
        <a:lstStyle/>
        <a:p>
          <a:endParaRPr lang="id-ID"/>
        </a:p>
      </dgm:t>
    </dgm:pt>
    <dgm:pt modelId="{C71EFDE9-E73B-442B-84E9-E9B8417368F7}" type="parTrans" cxnId="{2DF565CD-8162-4376-A3E3-88BAB45259EF}">
      <dgm:prSet/>
      <dgm:spPr/>
      <dgm:t>
        <a:bodyPr/>
        <a:lstStyle/>
        <a:p>
          <a:endParaRPr lang="id-ID"/>
        </a:p>
      </dgm:t>
    </dgm:pt>
    <dgm:pt modelId="{3250DF8C-60DF-4113-9113-38D7BA617470}">
      <dgm:prSet phldrT="[Text]"/>
      <dgm:spPr/>
      <dgm:t>
        <a:bodyPr/>
        <a:lstStyle/>
        <a:p>
          <a:r>
            <a:rPr lang="en-GB" dirty="0" smtClean="0"/>
            <a:t>3. PENGESAH DAN PENOMORAN</a:t>
          </a:r>
          <a:endParaRPr lang="id-ID" dirty="0"/>
        </a:p>
      </dgm:t>
    </dgm:pt>
    <dgm:pt modelId="{33FD3EA9-9EC5-4BCE-9ED3-FD9FA0647A95}" type="sibTrans" cxnId="{E3D069BF-D180-430E-998F-C72B01740FCD}">
      <dgm:prSet/>
      <dgm:spPr/>
      <dgm:t>
        <a:bodyPr/>
        <a:lstStyle/>
        <a:p>
          <a:endParaRPr lang="id-ID"/>
        </a:p>
      </dgm:t>
    </dgm:pt>
    <dgm:pt modelId="{1B83BF19-5AD3-4BCD-9C21-90F0C008729C}" type="parTrans" cxnId="{E3D069BF-D180-430E-998F-C72B01740FCD}">
      <dgm:prSet/>
      <dgm:spPr/>
      <dgm:t>
        <a:bodyPr/>
        <a:lstStyle/>
        <a:p>
          <a:endParaRPr lang="id-ID"/>
        </a:p>
      </dgm:t>
    </dgm:pt>
    <dgm:pt modelId="{90AE9ED7-6888-4970-AAA8-1BC933600120}" type="asst">
      <dgm:prSet phldrT="[Text]"/>
      <dgm:spPr/>
      <dgm:t>
        <a:bodyPr/>
        <a:lstStyle/>
        <a:p>
          <a:r>
            <a:rPr lang="en-GB" dirty="0" smtClean="0"/>
            <a:t>2. ADMIN</a:t>
          </a:r>
          <a:endParaRPr lang="id-ID" dirty="0"/>
        </a:p>
      </dgm:t>
    </dgm:pt>
    <dgm:pt modelId="{C72B5F61-A8B2-4E39-AC4A-5BC0AD35A48E}" type="sibTrans" cxnId="{104AB5E9-F308-4FBA-B8E6-03CEF75F840A}">
      <dgm:prSet/>
      <dgm:spPr/>
      <dgm:t>
        <a:bodyPr/>
        <a:lstStyle/>
        <a:p>
          <a:endParaRPr lang="id-ID"/>
        </a:p>
      </dgm:t>
    </dgm:pt>
    <dgm:pt modelId="{A848B6F8-5085-4AD3-A2FD-81DC6FCCD73F}" type="parTrans" cxnId="{104AB5E9-F308-4FBA-B8E6-03CEF75F840A}">
      <dgm:prSet/>
      <dgm:spPr/>
      <dgm:t>
        <a:bodyPr/>
        <a:lstStyle/>
        <a:p>
          <a:endParaRPr lang="id-ID"/>
        </a:p>
      </dgm:t>
    </dgm:pt>
    <dgm:pt modelId="{F67FE4E3-9322-4105-BD92-82C8B34A7C8B}" type="pres">
      <dgm:prSet presAssocID="{585E0C75-3694-42D6-B9B9-6FB4042C67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EAE9DE7-5FE0-4251-9B75-642572B73B46}" type="pres">
      <dgm:prSet presAssocID="{A335C03E-AE99-44EC-8E9A-DC3DC55AC8C8}" presName="hierRoot1" presStyleCnt="0">
        <dgm:presLayoutVars>
          <dgm:hierBranch val="init"/>
        </dgm:presLayoutVars>
      </dgm:prSet>
      <dgm:spPr/>
    </dgm:pt>
    <dgm:pt modelId="{100ED371-F175-4F24-8238-1C7BF768025B}" type="pres">
      <dgm:prSet presAssocID="{A335C03E-AE99-44EC-8E9A-DC3DC55AC8C8}" presName="rootComposite1" presStyleCnt="0"/>
      <dgm:spPr/>
    </dgm:pt>
    <dgm:pt modelId="{4B24C943-7602-4AEE-9454-6BC184D9A006}" type="pres">
      <dgm:prSet presAssocID="{A335C03E-AE99-44EC-8E9A-DC3DC55AC8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9D60807-45D4-44E5-9C6D-1467C9BECDBC}" type="pres">
      <dgm:prSet presAssocID="{A335C03E-AE99-44EC-8E9A-DC3DC55AC8C8}" presName="rootConnector1" presStyleLbl="node1" presStyleIdx="0" presStyleCnt="0"/>
      <dgm:spPr/>
      <dgm:t>
        <a:bodyPr/>
        <a:lstStyle/>
        <a:p>
          <a:endParaRPr lang="id-ID"/>
        </a:p>
      </dgm:t>
    </dgm:pt>
    <dgm:pt modelId="{0CCF8F66-A50B-4A76-834B-7C300D5A676E}" type="pres">
      <dgm:prSet presAssocID="{A335C03E-AE99-44EC-8E9A-DC3DC55AC8C8}" presName="hierChild2" presStyleCnt="0"/>
      <dgm:spPr/>
    </dgm:pt>
    <dgm:pt modelId="{7F3593CB-C910-436E-A3D9-F27B533336AB}" type="pres">
      <dgm:prSet presAssocID="{1B83BF19-5AD3-4BCD-9C21-90F0C008729C}" presName="Name64" presStyleLbl="parChTrans1D2" presStyleIdx="0" presStyleCnt="3"/>
      <dgm:spPr/>
      <dgm:t>
        <a:bodyPr/>
        <a:lstStyle/>
        <a:p>
          <a:endParaRPr lang="id-ID"/>
        </a:p>
      </dgm:t>
    </dgm:pt>
    <dgm:pt modelId="{907E9F12-7F87-4F58-A901-444CE53A60D9}" type="pres">
      <dgm:prSet presAssocID="{3250DF8C-60DF-4113-9113-38D7BA617470}" presName="hierRoot2" presStyleCnt="0">
        <dgm:presLayoutVars>
          <dgm:hierBranch val="init"/>
        </dgm:presLayoutVars>
      </dgm:prSet>
      <dgm:spPr/>
    </dgm:pt>
    <dgm:pt modelId="{D9B697F8-26B8-4500-B5F6-A1D2F2034798}" type="pres">
      <dgm:prSet presAssocID="{3250DF8C-60DF-4113-9113-38D7BA617470}" presName="rootComposite" presStyleCnt="0"/>
      <dgm:spPr/>
    </dgm:pt>
    <dgm:pt modelId="{4C021DB1-8A0E-4CFC-A300-E2DA3CBA6971}" type="pres">
      <dgm:prSet presAssocID="{3250DF8C-60DF-4113-9113-38D7BA617470}" presName="rootText" presStyleLbl="node2" presStyleIdx="0" presStyleCnt="2" custLinFactNeighborY="-3149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7C4AA6F-3E50-4BE6-B2F9-0C19673C0E76}" type="pres">
      <dgm:prSet presAssocID="{3250DF8C-60DF-4113-9113-38D7BA617470}" presName="rootConnector" presStyleLbl="node2" presStyleIdx="0" presStyleCnt="2"/>
      <dgm:spPr/>
      <dgm:t>
        <a:bodyPr/>
        <a:lstStyle/>
        <a:p>
          <a:endParaRPr lang="id-ID"/>
        </a:p>
      </dgm:t>
    </dgm:pt>
    <dgm:pt modelId="{FC9274CB-E754-483F-BECB-46B64836FAE2}" type="pres">
      <dgm:prSet presAssocID="{3250DF8C-60DF-4113-9113-38D7BA617470}" presName="hierChild4" presStyleCnt="0"/>
      <dgm:spPr/>
    </dgm:pt>
    <dgm:pt modelId="{A54FAD47-9E8C-4D80-A67D-431FA6C62300}" type="pres">
      <dgm:prSet presAssocID="{3250DF8C-60DF-4113-9113-38D7BA617470}" presName="hierChild5" presStyleCnt="0"/>
      <dgm:spPr/>
    </dgm:pt>
    <dgm:pt modelId="{8DB34BC0-5BA1-4FE7-BC5D-37F178202063}" type="pres">
      <dgm:prSet presAssocID="{C71EFDE9-E73B-442B-84E9-E9B8417368F7}" presName="Name64" presStyleLbl="parChTrans1D2" presStyleIdx="1" presStyleCnt="3"/>
      <dgm:spPr/>
      <dgm:t>
        <a:bodyPr/>
        <a:lstStyle/>
        <a:p>
          <a:endParaRPr lang="id-ID"/>
        </a:p>
      </dgm:t>
    </dgm:pt>
    <dgm:pt modelId="{5C790159-D40E-4243-B20F-269AA5CF0016}" type="pres">
      <dgm:prSet presAssocID="{2FD20B9D-2CD0-4C23-A2DE-430EC8575B55}" presName="hierRoot2" presStyleCnt="0">
        <dgm:presLayoutVars>
          <dgm:hierBranch val="init"/>
        </dgm:presLayoutVars>
      </dgm:prSet>
      <dgm:spPr/>
    </dgm:pt>
    <dgm:pt modelId="{DEFB32BE-2D36-4D8B-B038-F410B325E870}" type="pres">
      <dgm:prSet presAssocID="{2FD20B9D-2CD0-4C23-A2DE-430EC8575B55}" presName="rootComposite" presStyleCnt="0"/>
      <dgm:spPr/>
    </dgm:pt>
    <dgm:pt modelId="{C5646606-35BF-45C4-BA2F-189BAD2C0482}" type="pres">
      <dgm:prSet presAssocID="{2FD20B9D-2CD0-4C23-A2DE-430EC8575B55}" presName="rootText" presStyleLbl="node2" presStyleIdx="1" presStyleCnt="2" custLinFactNeighborY="239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917EEFE-384B-4B8D-B519-6700CFF5DE33}" type="pres">
      <dgm:prSet presAssocID="{2FD20B9D-2CD0-4C23-A2DE-430EC8575B55}" presName="rootConnector" presStyleLbl="node2" presStyleIdx="1" presStyleCnt="2"/>
      <dgm:spPr/>
      <dgm:t>
        <a:bodyPr/>
        <a:lstStyle/>
        <a:p>
          <a:endParaRPr lang="id-ID"/>
        </a:p>
      </dgm:t>
    </dgm:pt>
    <dgm:pt modelId="{12D69174-8B3C-4025-B376-D3AF3D8F47A0}" type="pres">
      <dgm:prSet presAssocID="{2FD20B9D-2CD0-4C23-A2DE-430EC8575B55}" presName="hierChild4" presStyleCnt="0"/>
      <dgm:spPr/>
    </dgm:pt>
    <dgm:pt modelId="{6AA01DC4-84B2-4367-B056-49333C60D5E6}" type="pres">
      <dgm:prSet presAssocID="{2FD20B9D-2CD0-4C23-A2DE-430EC8575B55}" presName="hierChild5" presStyleCnt="0"/>
      <dgm:spPr/>
    </dgm:pt>
    <dgm:pt modelId="{4C59A2E4-F195-4CD0-9F26-BDD362F533F7}" type="pres">
      <dgm:prSet presAssocID="{A335C03E-AE99-44EC-8E9A-DC3DC55AC8C8}" presName="hierChild3" presStyleCnt="0"/>
      <dgm:spPr/>
    </dgm:pt>
    <dgm:pt modelId="{7A1792D8-4CB8-41B5-A14A-9C299D81356A}" type="pres">
      <dgm:prSet presAssocID="{A848B6F8-5085-4AD3-A2FD-81DC6FCCD73F}" presName="Name115" presStyleLbl="parChTrans1D2" presStyleIdx="2" presStyleCnt="3"/>
      <dgm:spPr/>
      <dgm:t>
        <a:bodyPr/>
        <a:lstStyle/>
        <a:p>
          <a:endParaRPr lang="id-ID"/>
        </a:p>
      </dgm:t>
    </dgm:pt>
    <dgm:pt modelId="{85F6528C-0C8B-4F4C-8541-4FF384EAA00B}" type="pres">
      <dgm:prSet presAssocID="{90AE9ED7-6888-4970-AAA8-1BC933600120}" presName="hierRoot3" presStyleCnt="0">
        <dgm:presLayoutVars>
          <dgm:hierBranch val="init"/>
        </dgm:presLayoutVars>
      </dgm:prSet>
      <dgm:spPr/>
    </dgm:pt>
    <dgm:pt modelId="{D1B031C3-C341-4284-A24D-016240745D44}" type="pres">
      <dgm:prSet presAssocID="{90AE9ED7-6888-4970-AAA8-1BC933600120}" presName="rootComposite3" presStyleCnt="0"/>
      <dgm:spPr/>
    </dgm:pt>
    <dgm:pt modelId="{6F1733EE-DB9A-4B89-9993-126A0EA6ECAC}" type="pres">
      <dgm:prSet presAssocID="{90AE9ED7-6888-4970-AAA8-1BC933600120}" presName="rootText3" presStyleLbl="asst1" presStyleIdx="0" presStyleCnt="1" custLinFactNeighborX="-2173" custLinFactNeighborY="-720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1F77CCD-A497-4584-9640-9C629C43ED90}" type="pres">
      <dgm:prSet presAssocID="{90AE9ED7-6888-4970-AAA8-1BC933600120}" presName="rootConnector3" presStyleLbl="asst1" presStyleIdx="0" presStyleCnt="1"/>
      <dgm:spPr/>
      <dgm:t>
        <a:bodyPr/>
        <a:lstStyle/>
        <a:p>
          <a:endParaRPr lang="id-ID"/>
        </a:p>
      </dgm:t>
    </dgm:pt>
    <dgm:pt modelId="{081BD493-88D2-4BA7-87B5-0AEB1A9EB89F}" type="pres">
      <dgm:prSet presAssocID="{90AE9ED7-6888-4970-AAA8-1BC933600120}" presName="hierChild6" presStyleCnt="0"/>
      <dgm:spPr/>
    </dgm:pt>
    <dgm:pt modelId="{D73AA219-72CA-4A81-8092-51D4D78923D7}" type="pres">
      <dgm:prSet presAssocID="{90AE9ED7-6888-4970-AAA8-1BC933600120}" presName="hierChild7" presStyleCnt="0"/>
      <dgm:spPr/>
    </dgm:pt>
  </dgm:ptLst>
  <dgm:cxnLst>
    <dgm:cxn modelId="{FC4AD50E-2B5C-4CD3-B2EE-8B4B09956DA5}" type="presOf" srcId="{C71EFDE9-E73B-442B-84E9-E9B8417368F7}" destId="{8DB34BC0-5BA1-4FE7-BC5D-37F178202063}" srcOrd="0" destOrd="0" presId="urn:microsoft.com/office/officeart/2009/3/layout/HorizontalOrganizationChart"/>
    <dgm:cxn modelId="{755FF9ED-6FBD-4F7F-81D0-2AAABA08F00B}" type="presOf" srcId="{3250DF8C-60DF-4113-9113-38D7BA617470}" destId="{4C021DB1-8A0E-4CFC-A300-E2DA3CBA6971}" srcOrd="0" destOrd="0" presId="urn:microsoft.com/office/officeart/2009/3/layout/HorizontalOrganizationChart"/>
    <dgm:cxn modelId="{2DF565CD-8162-4376-A3E3-88BAB45259EF}" srcId="{A335C03E-AE99-44EC-8E9A-DC3DC55AC8C8}" destId="{2FD20B9D-2CD0-4C23-A2DE-430EC8575B55}" srcOrd="2" destOrd="0" parTransId="{C71EFDE9-E73B-442B-84E9-E9B8417368F7}" sibTransId="{17917424-E970-4196-B5D9-0B00708F3125}"/>
    <dgm:cxn modelId="{25AA668F-7FB4-4363-9AED-781BB5BF3D06}" type="presOf" srcId="{90AE9ED7-6888-4970-AAA8-1BC933600120}" destId="{61F77CCD-A497-4584-9640-9C629C43ED90}" srcOrd="1" destOrd="0" presId="urn:microsoft.com/office/officeart/2009/3/layout/HorizontalOrganizationChart"/>
    <dgm:cxn modelId="{4AEFA6D8-4940-47B5-81A5-0E8C87C4E8C4}" type="presOf" srcId="{585E0C75-3694-42D6-B9B9-6FB4042C67EA}" destId="{F67FE4E3-9322-4105-BD92-82C8B34A7C8B}" srcOrd="0" destOrd="0" presId="urn:microsoft.com/office/officeart/2009/3/layout/HorizontalOrganizationChart"/>
    <dgm:cxn modelId="{501651CB-9029-4CA5-AB95-F402548A6E0B}" srcId="{585E0C75-3694-42D6-B9B9-6FB4042C67EA}" destId="{A335C03E-AE99-44EC-8E9A-DC3DC55AC8C8}" srcOrd="0" destOrd="0" parTransId="{66F00985-3A08-4402-B9E8-8F1CC874C103}" sibTransId="{54B7966D-9BB9-4754-ACD7-64AF50E4B1C7}"/>
    <dgm:cxn modelId="{E3D069BF-D180-430E-998F-C72B01740FCD}" srcId="{A335C03E-AE99-44EC-8E9A-DC3DC55AC8C8}" destId="{3250DF8C-60DF-4113-9113-38D7BA617470}" srcOrd="1" destOrd="0" parTransId="{1B83BF19-5AD3-4BCD-9C21-90F0C008729C}" sibTransId="{33FD3EA9-9EC5-4BCE-9ED3-FD9FA0647A95}"/>
    <dgm:cxn modelId="{686AF12B-F74A-4687-AF68-5866D4D94388}" type="presOf" srcId="{A335C03E-AE99-44EC-8E9A-DC3DC55AC8C8}" destId="{39D60807-45D4-44E5-9C6D-1467C9BECDBC}" srcOrd="1" destOrd="0" presId="urn:microsoft.com/office/officeart/2009/3/layout/HorizontalOrganizationChart"/>
    <dgm:cxn modelId="{4A77E5AD-0FB3-4247-9BCA-D142FB801758}" type="presOf" srcId="{A848B6F8-5085-4AD3-A2FD-81DC6FCCD73F}" destId="{7A1792D8-4CB8-41B5-A14A-9C299D81356A}" srcOrd="0" destOrd="0" presId="urn:microsoft.com/office/officeart/2009/3/layout/HorizontalOrganizationChart"/>
    <dgm:cxn modelId="{EFBD7AFA-0CD9-4F53-B274-8B42E3836FF4}" type="presOf" srcId="{90AE9ED7-6888-4970-AAA8-1BC933600120}" destId="{6F1733EE-DB9A-4B89-9993-126A0EA6ECAC}" srcOrd="0" destOrd="0" presId="urn:microsoft.com/office/officeart/2009/3/layout/HorizontalOrganizationChart"/>
    <dgm:cxn modelId="{7D8A0CD4-AF42-4517-9F42-1503EBDEE947}" type="presOf" srcId="{A335C03E-AE99-44EC-8E9A-DC3DC55AC8C8}" destId="{4B24C943-7602-4AEE-9454-6BC184D9A006}" srcOrd="0" destOrd="0" presId="urn:microsoft.com/office/officeart/2009/3/layout/HorizontalOrganizationChart"/>
    <dgm:cxn modelId="{81BA8DF8-1408-4B27-9EC6-783358F9212E}" type="presOf" srcId="{2FD20B9D-2CD0-4C23-A2DE-430EC8575B55}" destId="{C917EEFE-384B-4B8D-B519-6700CFF5DE33}" srcOrd="1" destOrd="0" presId="urn:microsoft.com/office/officeart/2009/3/layout/HorizontalOrganizationChart"/>
    <dgm:cxn modelId="{A50CD8F0-762A-4699-BAA0-E772AB21596D}" type="presOf" srcId="{1B83BF19-5AD3-4BCD-9C21-90F0C008729C}" destId="{7F3593CB-C910-436E-A3D9-F27B533336AB}" srcOrd="0" destOrd="0" presId="urn:microsoft.com/office/officeart/2009/3/layout/HorizontalOrganizationChart"/>
    <dgm:cxn modelId="{104AB5E9-F308-4FBA-B8E6-03CEF75F840A}" srcId="{A335C03E-AE99-44EC-8E9A-DC3DC55AC8C8}" destId="{90AE9ED7-6888-4970-AAA8-1BC933600120}" srcOrd="0" destOrd="0" parTransId="{A848B6F8-5085-4AD3-A2FD-81DC6FCCD73F}" sibTransId="{C72B5F61-A8B2-4E39-AC4A-5BC0AD35A48E}"/>
    <dgm:cxn modelId="{A7F1856F-6205-4FBD-B159-BB614615F0A7}" type="presOf" srcId="{3250DF8C-60DF-4113-9113-38D7BA617470}" destId="{77C4AA6F-3E50-4BE6-B2F9-0C19673C0E76}" srcOrd="1" destOrd="0" presId="urn:microsoft.com/office/officeart/2009/3/layout/HorizontalOrganizationChart"/>
    <dgm:cxn modelId="{D44BE012-3A8A-455A-AF13-1A9324EB2E14}" type="presOf" srcId="{2FD20B9D-2CD0-4C23-A2DE-430EC8575B55}" destId="{C5646606-35BF-45C4-BA2F-189BAD2C0482}" srcOrd="0" destOrd="0" presId="urn:microsoft.com/office/officeart/2009/3/layout/HorizontalOrganizationChart"/>
    <dgm:cxn modelId="{37C01FED-89BF-4712-AE86-39651D06FF9C}" type="presParOf" srcId="{F67FE4E3-9322-4105-BD92-82C8B34A7C8B}" destId="{9EAE9DE7-5FE0-4251-9B75-642572B73B46}" srcOrd="0" destOrd="0" presId="urn:microsoft.com/office/officeart/2009/3/layout/HorizontalOrganizationChart"/>
    <dgm:cxn modelId="{32127194-1432-41A9-894C-00B3D3675AF2}" type="presParOf" srcId="{9EAE9DE7-5FE0-4251-9B75-642572B73B46}" destId="{100ED371-F175-4F24-8238-1C7BF768025B}" srcOrd="0" destOrd="0" presId="urn:microsoft.com/office/officeart/2009/3/layout/HorizontalOrganizationChart"/>
    <dgm:cxn modelId="{A605E9B5-6DEC-4D68-AA8C-293B03D806DA}" type="presParOf" srcId="{100ED371-F175-4F24-8238-1C7BF768025B}" destId="{4B24C943-7602-4AEE-9454-6BC184D9A006}" srcOrd="0" destOrd="0" presId="urn:microsoft.com/office/officeart/2009/3/layout/HorizontalOrganizationChart"/>
    <dgm:cxn modelId="{C0FB8BF1-CEC3-49BD-822F-38D3C8494D87}" type="presParOf" srcId="{100ED371-F175-4F24-8238-1C7BF768025B}" destId="{39D60807-45D4-44E5-9C6D-1467C9BECDBC}" srcOrd="1" destOrd="0" presId="urn:microsoft.com/office/officeart/2009/3/layout/HorizontalOrganizationChart"/>
    <dgm:cxn modelId="{5AF8FFAF-88CA-4787-AF70-6852B98B4826}" type="presParOf" srcId="{9EAE9DE7-5FE0-4251-9B75-642572B73B46}" destId="{0CCF8F66-A50B-4A76-834B-7C300D5A676E}" srcOrd="1" destOrd="0" presId="urn:microsoft.com/office/officeart/2009/3/layout/HorizontalOrganizationChart"/>
    <dgm:cxn modelId="{C11700A1-628C-457F-98DF-4406D5BD69E2}" type="presParOf" srcId="{0CCF8F66-A50B-4A76-834B-7C300D5A676E}" destId="{7F3593CB-C910-436E-A3D9-F27B533336AB}" srcOrd="0" destOrd="0" presId="urn:microsoft.com/office/officeart/2009/3/layout/HorizontalOrganizationChart"/>
    <dgm:cxn modelId="{CEDEE561-1236-4869-973D-8220D3174716}" type="presParOf" srcId="{0CCF8F66-A50B-4A76-834B-7C300D5A676E}" destId="{907E9F12-7F87-4F58-A901-444CE53A60D9}" srcOrd="1" destOrd="0" presId="urn:microsoft.com/office/officeart/2009/3/layout/HorizontalOrganizationChart"/>
    <dgm:cxn modelId="{9CCE5E05-12C2-4ECD-B7F9-3E1B26E0C54C}" type="presParOf" srcId="{907E9F12-7F87-4F58-A901-444CE53A60D9}" destId="{D9B697F8-26B8-4500-B5F6-A1D2F2034798}" srcOrd="0" destOrd="0" presId="urn:microsoft.com/office/officeart/2009/3/layout/HorizontalOrganizationChart"/>
    <dgm:cxn modelId="{04C29E24-B859-490C-812C-0FC072797C8E}" type="presParOf" srcId="{D9B697F8-26B8-4500-B5F6-A1D2F2034798}" destId="{4C021DB1-8A0E-4CFC-A300-E2DA3CBA6971}" srcOrd="0" destOrd="0" presId="urn:microsoft.com/office/officeart/2009/3/layout/HorizontalOrganizationChart"/>
    <dgm:cxn modelId="{5C076825-4EE7-4E3B-BC24-06DF20B66C64}" type="presParOf" srcId="{D9B697F8-26B8-4500-B5F6-A1D2F2034798}" destId="{77C4AA6F-3E50-4BE6-B2F9-0C19673C0E76}" srcOrd="1" destOrd="0" presId="urn:microsoft.com/office/officeart/2009/3/layout/HorizontalOrganizationChart"/>
    <dgm:cxn modelId="{C8125960-3BCC-4FD6-A2D8-69C9191A6EC0}" type="presParOf" srcId="{907E9F12-7F87-4F58-A901-444CE53A60D9}" destId="{FC9274CB-E754-483F-BECB-46B64836FAE2}" srcOrd="1" destOrd="0" presId="urn:microsoft.com/office/officeart/2009/3/layout/HorizontalOrganizationChart"/>
    <dgm:cxn modelId="{32DAFC74-4E09-4B8F-9F6E-F5702DC7FEAC}" type="presParOf" srcId="{907E9F12-7F87-4F58-A901-444CE53A60D9}" destId="{A54FAD47-9E8C-4D80-A67D-431FA6C62300}" srcOrd="2" destOrd="0" presId="urn:microsoft.com/office/officeart/2009/3/layout/HorizontalOrganizationChart"/>
    <dgm:cxn modelId="{25C46860-3E49-46FF-9CCC-EC34E1C46906}" type="presParOf" srcId="{0CCF8F66-A50B-4A76-834B-7C300D5A676E}" destId="{8DB34BC0-5BA1-4FE7-BC5D-37F178202063}" srcOrd="2" destOrd="0" presId="urn:microsoft.com/office/officeart/2009/3/layout/HorizontalOrganizationChart"/>
    <dgm:cxn modelId="{A0FD90E4-FB8A-4BF3-9C42-72518168872C}" type="presParOf" srcId="{0CCF8F66-A50B-4A76-834B-7C300D5A676E}" destId="{5C790159-D40E-4243-B20F-269AA5CF0016}" srcOrd="3" destOrd="0" presId="urn:microsoft.com/office/officeart/2009/3/layout/HorizontalOrganizationChart"/>
    <dgm:cxn modelId="{9C4D8AC7-355B-43E0-B8A2-F4E827482F3B}" type="presParOf" srcId="{5C790159-D40E-4243-B20F-269AA5CF0016}" destId="{DEFB32BE-2D36-4D8B-B038-F410B325E870}" srcOrd="0" destOrd="0" presId="urn:microsoft.com/office/officeart/2009/3/layout/HorizontalOrganizationChart"/>
    <dgm:cxn modelId="{675913B6-C1AB-4B4E-83A3-FE09E406642A}" type="presParOf" srcId="{DEFB32BE-2D36-4D8B-B038-F410B325E870}" destId="{C5646606-35BF-45C4-BA2F-189BAD2C0482}" srcOrd="0" destOrd="0" presId="urn:microsoft.com/office/officeart/2009/3/layout/HorizontalOrganizationChart"/>
    <dgm:cxn modelId="{E5253DE6-1A9A-480C-A546-DB7639FBFD78}" type="presParOf" srcId="{DEFB32BE-2D36-4D8B-B038-F410B325E870}" destId="{C917EEFE-384B-4B8D-B519-6700CFF5DE33}" srcOrd="1" destOrd="0" presId="urn:microsoft.com/office/officeart/2009/3/layout/HorizontalOrganizationChart"/>
    <dgm:cxn modelId="{86111CF0-7C2F-4339-9320-345259221D41}" type="presParOf" srcId="{5C790159-D40E-4243-B20F-269AA5CF0016}" destId="{12D69174-8B3C-4025-B376-D3AF3D8F47A0}" srcOrd="1" destOrd="0" presId="urn:microsoft.com/office/officeart/2009/3/layout/HorizontalOrganizationChart"/>
    <dgm:cxn modelId="{545DF04C-1129-4E8A-8A4D-847049341FB8}" type="presParOf" srcId="{5C790159-D40E-4243-B20F-269AA5CF0016}" destId="{6AA01DC4-84B2-4367-B056-49333C60D5E6}" srcOrd="2" destOrd="0" presId="urn:microsoft.com/office/officeart/2009/3/layout/HorizontalOrganizationChart"/>
    <dgm:cxn modelId="{08B02CB2-3E15-401C-9E9F-32CF00E0A3B4}" type="presParOf" srcId="{9EAE9DE7-5FE0-4251-9B75-642572B73B46}" destId="{4C59A2E4-F195-4CD0-9F26-BDD362F533F7}" srcOrd="2" destOrd="0" presId="urn:microsoft.com/office/officeart/2009/3/layout/HorizontalOrganizationChart"/>
    <dgm:cxn modelId="{7D9AD2F1-384B-4277-83B1-A689A4FFCD4B}" type="presParOf" srcId="{4C59A2E4-F195-4CD0-9F26-BDD362F533F7}" destId="{7A1792D8-4CB8-41B5-A14A-9C299D81356A}" srcOrd="0" destOrd="0" presId="urn:microsoft.com/office/officeart/2009/3/layout/HorizontalOrganizationChart"/>
    <dgm:cxn modelId="{415E1553-50D6-4C70-B232-9ED24AA970E7}" type="presParOf" srcId="{4C59A2E4-F195-4CD0-9F26-BDD362F533F7}" destId="{85F6528C-0C8B-4F4C-8541-4FF384EAA00B}" srcOrd="1" destOrd="0" presId="urn:microsoft.com/office/officeart/2009/3/layout/HorizontalOrganizationChart"/>
    <dgm:cxn modelId="{AE269C1C-B849-4701-A0DB-875667C72363}" type="presParOf" srcId="{85F6528C-0C8B-4F4C-8541-4FF384EAA00B}" destId="{D1B031C3-C341-4284-A24D-016240745D44}" srcOrd="0" destOrd="0" presId="urn:microsoft.com/office/officeart/2009/3/layout/HorizontalOrganizationChart"/>
    <dgm:cxn modelId="{3AD0E363-7CBB-4309-8571-070C08BD1188}" type="presParOf" srcId="{D1B031C3-C341-4284-A24D-016240745D44}" destId="{6F1733EE-DB9A-4B89-9993-126A0EA6ECAC}" srcOrd="0" destOrd="0" presId="urn:microsoft.com/office/officeart/2009/3/layout/HorizontalOrganizationChart"/>
    <dgm:cxn modelId="{C432B09D-F9CD-496D-905C-DA2759FD45E6}" type="presParOf" srcId="{D1B031C3-C341-4284-A24D-016240745D44}" destId="{61F77CCD-A497-4584-9640-9C629C43ED90}" srcOrd="1" destOrd="0" presId="urn:microsoft.com/office/officeart/2009/3/layout/HorizontalOrganizationChart"/>
    <dgm:cxn modelId="{7E7FD031-2D79-4AA5-9BD2-C864D323B234}" type="presParOf" srcId="{85F6528C-0C8B-4F4C-8541-4FF384EAA00B}" destId="{081BD493-88D2-4BA7-87B5-0AEB1A9EB89F}" srcOrd="1" destOrd="0" presId="urn:microsoft.com/office/officeart/2009/3/layout/HorizontalOrganizationChart"/>
    <dgm:cxn modelId="{2CB24743-AFD6-4E2F-B9F4-949E0999BFAB}" type="presParOf" srcId="{85F6528C-0C8B-4F4C-8541-4FF384EAA00B}" destId="{D73AA219-72CA-4A81-8092-51D4D78923D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BA339-FA1C-4242-B094-EDA584DCA8F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D65787-F656-49C9-91B6-1BB9A4743659}">
      <dgm:prSet phldrT="[Text]" custT="1"/>
      <dgm:spPr/>
      <dgm:t>
        <a:bodyPr/>
        <a:lstStyle/>
        <a:p>
          <a:r>
            <a:rPr lang="en-GB" sz="2000" dirty="0" err="1" smtClean="0"/>
            <a:t>Pendokumentasian</a:t>
          </a:r>
          <a:endParaRPr lang="id-ID" sz="2000" dirty="0"/>
        </a:p>
      </dgm:t>
    </dgm:pt>
    <dgm:pt modelId="{07E77DBD-EB35-47B2-B952-37D69C76FCA0}" type="parTrans" cxnId="{786629C4-B7D4-41AD-B509-206BC0B82B67}">
      <dgm:prSet/>
      <dgm:spPr/>
      <dgm:t>
        <a:bodyPr/>
        <a:lstStyle/>
        <a:p>
          <a:endParaRPr lang="id-ID"/>
        </a:p>
      </dgm:t>
    </dgm:pt>
    <dgm:pt modelId="{9D6B3CCA-51D4-45D0-91FD-F47EDD22ADE7}" type="sibTrans" cxnId="{786629C4-B7D4-41AD-B509-206BC0B82B67}">
      <dgm:prSet/>
      <dgm:spPr/>
      <dgm:t>
        <a:bodyPr/>
        <a:lstStyle/>
        <a:p>
          <a:endParaRPr lang="id-ID"/>
        </a:p>
      </dgm:t>
    </dgm:pt>
    <dgm:pt modelId="{CD0DD7F1-76C9-48E0-B16E-5829D208FF9F}">
      <dgm:prSet phldrT="[Text]"/>
      <dgm:spPr/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Pengesahan dan Penomoran</a:t>
          </a:r>
          <a:endParaRPr lang="id-ID" dirty="0"/>
        </a:p>
      </dgm:t>
    </dgm:pt>
    <dgm:pt modelId="{F5072DFD-8CF7-459D-8833-66D00E8C0579}" type="parTrans" cxnId="{9736F86B-50B7-475A-91B7-C54770D8A373}">
      <dgm:prSet/>
      <dgm:spPr/>
      <dgm:t>
        <a:bodyPr/>
        <a:lstStyle/>
        <a:p>
          <a:endParaRPr lang="id-ID"/>
        </a:p>
      </dgm:t>
    </dgm:pt>
    <dgm:pt modelId="{C287BC22-FA42-4E73-812F-E8380EE1C785}" type="sibTrans" cxnId="{9736F86B-50B7-475A-91B7-C54770D8A373}">
      <dgm:prSet/>
      <dgm:spPr/>
      <dgm:t>
        <a:bodyPr/>
        <a:lstStyle/>
        <a:p>
          <a:endParaRPr lang="id-ID"/>
        </a:p>
      </dgm:t>
    </dgm:pt>
    <dgm:pt modelId="{A10158D6-EEA6-427D-8EA1-55F11528AA3D}">
      <dgm:prSet phldrT="[Text]" custT="1"/>
      <dgm:spPr/>
      <dgm:t>
        <a:bodyPr/>
        <a:lstStyle/>
        <a:p>
          <a:r>
            <a:rPr lang="en-GB" sz="1400" dirty="0" err="1" smtClean="0"/>
            <a:t>Penyusunan</a:t>
          </a:r>
          <a:endParaRPr lang="id-ID" sz="800" dirty="0"/>
        </a:p>
      </dgm:t>
    </dgm:pt>
    <dgm:pt modelId="{E86386B6-9348-4D16-A928-3D996A9BCB57}" type="parTrans" cxnId="{5899C79E-A62F-4655-958F-24EFD3DA83CA}">
      <dgm:prSet/>
      <dgm:spPr/>
      <dgm:t>
        <a:bodyPr/>
        <a:lstStyle/>
        <a:p>
          <a:endParaRPr lang="id-ID"/>
        </a:p>
      </dgm:t>
    </dgm:pt>
    <dgm:pt modelId="{C236D5F0-4C74-42A1-B0FF-89CA60F80C75}" type="sibTrans" cxnId="{5899C79E-A62F-4655-958F-24EFD3DA83CA}">
      <dgm:prSet/>
      <dgm:spPr/>
      <dgm:t>
        <a:bodyPr/>
        <a:lstStyle/>
        <a:p>
          <a:endParaRPr lang="id-ID"/>
        </a:p>
      </dgm:t>
    </dgm:pt>
    <dgm:pt modelId="{C09562F7-7A1D-4DBF-838A-F37BCFEE5425}">
      <dgm:prSet phldrT="[Text]"/>
      <dgm:spPr/>
      <dgm:t>
        <a:bodyPr/>
        <a:lstStyle/>
        <a:p>
          <a:endParaRPr lang="id-ID"/>
        </a:p>
      </dgm:t>
    </dgm:pt>
    <dgm:pt modelId="{EA47F4C5-B161-42EC-B8CC-1F91387CE4CD}" type="parTrans" cxnId="{74D9711F-371A-4F6E-9F75-130C179B3940}">
      <dgm:prSet/>
      <dgm:spPr/>
      <dgm:t>
        <a:bodyPr/>
        <a:lstStyle/>
        <a:p>
          <a:endParaRPr lang="id-ID"/>
        </a:p>
      </dgm:t>
    </dgm:pt>
    <dgm:pt modelId="{8E196F16-094A-41C7-B266-35A0E78E11FE}" type="sibTrans" cxnId="{74D9711F-371A-4F6E-9F75-130C179B3940}">
      <dgm:prSet/>
      <dgm:spPr/>
      <dgm:t>
        <a:bodyPr/>
        <a:lstStyle/>
        <a:p>
          <a:endParaRPr lang="id-ID"/>
        </a:p>
      </dgm:t>
    </dgm:pt>
    <dgm:pt modelId="{69313AF2-E0F9-45BE-A563-A214FC91194E}" type="pres">
      <dgm:prSet presAssocID="{31DBA339-FA1C-4242-B094-EDA584DCA8F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3CE5AC-022F-4091-B7CC-5916CCA21B36}" type="pres">
      <dgm:prSet presAssocID="{0ED65787-F656-49C9-91B6-1BB9A47436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748745-2761-4F52-8A19-542D86345291}" type="pres">
      <dgm:prSet presAssocID="{0ED65787-F656-49C9-91B6-1BB9A4743659}" presName="gear1srcNode" presStyleLbl="node1" presStyleIdx="0" presStyleCnt="3"/>
      <dgm:spPr/>
      <dgm:t>
        <a:bodyPr/>
        <a:lstStyle/>
        <a:p>
          <a:endParaRPr lang="id-ID"/>
        </a:p>
      </dgm:t>
    </dgm:pt>
    <dgm:pt modelId="{BDB65E9F-BE3F-41F3-8F98-8037E860CFB1}" type="pres">
      <dgm:prSet presAssocID="{0ED65787-F656-49C9-91B6-1BB9A4743659}" presName="gear1dstNode" presStyleLbl="node1" presStyleIdx="0" presStyleCnt="3"/>
      <dgm:spPr/>
      <dgm:t>
        <a:bodyPr/>
        <a:lstStyle/>
        <a:p>
          <a:endParaRPr lang="id-ID"/>
        </a:p>
      </dgm:t>
    </dgm:pt>
    <dgm:pt modelId="{798BE626-9213-4FDE-A9E1-E7201C6303FB}" type="pres">
      <dgm:prSet presAssocID="{CD0DD7F1-76C9-48E0-B16E-5829D208FF9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EA8525-5D1C-4FA2-90F0-8E33840E178E}" type="pres">
      <dgm:prSet presAssocID="{CD0DD7F1-76C9-48E0-B16E-5829D208FF9F}" presName="gear2srcNode" presStyleLbl="node1" presStyleIdx="1" presStyleCnt="3"/>
      <dgm:spPr/>
      <dgm:t>
        <a:bodyPr/>
        <a:lstStyle/>
        <a:p>
          <a:endParaRPr lang="id-ID"/>
        </a:p>
      </dgm:t>
    </dgm:pt>
    <dgm:pt modelId="{37BEA724-4E79-4222-BD2F-8C88E7EFADCA}" type="pres">
      <dgm:prSet presAssocID="{CD0DD7F1-76C9-48E0-B16E-5829D208FF9F}" presName="gear2dstNode" presStyleLbl="node1" presStyleIdx="1" presStyleCnt="3"/>
      <dgm:spPr/>
      <dgm:t>
        <a:bodyPr/>
        <a:lstStyle/>
        <a:p>
          <a:endParaRPr lang="id-ID"/>
        </a:p>
      </dgm:t>
    </dgm:pt>
    <dgm:pt modelId="{0A9F85C2-2F5A-407F-98D1-70902705E50F}" type="pres">
      <dgm:prSet presAssocID="{A10158D6-EEA6-427D-8EA1-55F11528AA3D}" presName="gear3" presStyleLbl="node1" presStyleIdx="2" presStyleCnt="3"/>
      <dgm:spPr/>
      <dgm:t>
        <a:bodyPr/>
        <a:lstStyle/>
        <a:p>
          <a:endParaRPr lang="id-ID"/>
        </a:p>
      </dgm:t>
    </dgm:pt>
    <dgm:pt modelId="{A7FE28A9-C2B7-4041-BCFF-EDF334994D4A}" type="pres">
      <dgm:prSet presAssocID="{A10158D6-EEA6-427D-8EA1-55F11528AA3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6AAA24-FC81-4178-9EB9-E05D2FF2F311}" type="pres">
      <dgm:prSet presAssocID="{A10158D6-EEA6-427D-8EA1-55F11528AA3D}" presName="gear3srcNode" presStyleLbl="node1" presStyleIdx="2" presStyleCnt="3"/>
      <dgm:spPr/>
      <dgm:t>
        <a:bodyPr/>
        <a:lstStyle/>
        <a:p>
          <a:endParaRPr lang="id-ID"/>
        </a:p>
      </dgm:t>
    </dgm:pt>
    <dgm:pt modelId="{972921E8-9A61-4F30-9531-23E122E29C2C}" type="pres">
      <dgm:prSet presAssocID="{A10158D6-EEA6-427D-8EA1-55F11528AA3D}" presName="gear3dstNode" presStyleLbl="node1" presStyleIdx="2" presStyleCnt="3"/>
      <dgm:spPr/>
      <dgm:t>
        <a:bodyPr/>
        <a:lstStyle/>
        <a:p>
          <a:endParaRPr lang="id-ID"/>
        </a:p>
      </dgm:t>
    </dgm:pt>
    <dgm:pt modelId="{7672457F-F2BD-4B9C-AB16-9D604A2EA06A}" type="pres">
      <dgm:prSet presAssocID="{9D6B3CCA-51D4-45D0-91FD-F47EDD22ADE7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C8F06030-CB7A-4570-966A-A9883DB20CE9}" type="pres">
      <dgm:prSet presAssocID="{C287BC22-FA42-4E73-812F-E8380EE1C785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B8D40FD8-FB9F-45B4-9C25-F11BC8471047}" type="pres">
      <dgm:prSet presAssocID="{C236D5F0-4C74-42A1-B0FF-89CA60F80C75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A0698912-E8A4-45BE-AC0B-81198D44E4C7}" type="presOf" srcId="{31DBA339-FA1C-4242-B094-EDA584DCA8FB}" destId="{69313AF2-E0F9-45BE-A563-A214FC91194E}" srcOrd="0" destOrd="0" presId="urn:microsoft.com/office/officeart/2005/8/layout/gear1"/>
    <dgm:cxn modelId="{74D9711F-371A-4F6E-9F75-130C179B3940}" srcId="{31DBA339-FA1C-4242-B094-EDA584DCA8FB}" destId="{C09562F7-7A1D-4DBF-838A-F37BCFEE5425}" srcOrd="3" destOrd="0" parTransId="{EA47F4C5-B161-42EC-B8CC-1F91387CE4CD}" sibTransId="{8E196F16-094A-41C7-B266-35A0E78E11FE}"/>
    <dgm:cxn modelId="{303018A1-33D1-4E6F-A6ED-886E58EA08CC}" type="presOf" srcId="{CD0DD7F1-76C9-48E0-B16E-5829D208FF9F}" destId="{98EA8525-5D1C-4FA2-90F0-8E33840E178E}" srcOrd="1" destOrd="0" presId="urn:microsoft.com/office/officeart/2005/8/layout/gear1"/>
    <dgm:cxn modelId="{BBA307B3-A6C0-448E-8B73-57D7171900F0}" type="presOf" srcId="{A10158D6-EEA6-427D-8EA1-55F11528AA3D}" destId="{972921E8-9A61-4F30-9531-23E122E29C2C}" srcOrd="3" destOrd="0" presId="urn:microsoft.com/office/officeart/2005/8/layout/gear1"/>
    <dgm:cxn modelId="{EFDF4B12-5F89-4BAE-AC1D-63796D3F8704}" type="presOf" srcId="{CD0DD7F1-76C9-48E0-B16E-5829D208FF9F}" destId="{798BE626-9213-4FDE-A9E1-E7201C6303FB}" srcOrd="0" destOrd="0" presId="urn:microsoft.com/office/officeart/2005/8/layout/gear1"/>
    <dgm:cxn modelId="{8A2EFB39-FF24-43B3-9850-16A8CD9A0A26}" type="presOf" srcId="{A10158D6-EEA6-427D-8EA1-55F11528AA3D}" destId="{A7FE28A9-C2B7-4041-BCFF-EDF334994D4A}" srcOrd="1" destOrd="0" presId="urn:microsoft.com/office/officeart/2005/8/layout/gear1"/>
    <dgm:cxn modelId="{5899C79E-A62F-4655-958F-24EFD3DA83CA}" srcId="{31DBA339-FA1C-4242-B094-EDA584DCA8FB}" destId="{A10158D6-EEA6-427D-8EA1-55F11528AA3D}" srcOrd="2" destOrd="0" parTransId="{E86386B6-9348-4D16-A928-3D996A9BCB57}" sibTransId="{C236D5F0-4C74-42A1-B0FF-89CA60F80C75}"/>
    <dgm:cxn modelId="{6F18D0F1-1764-46F7-866E-433192BA7AE0}" type="presOf" srcId="{A10158D6-EEA6-427D-8EA1-55F11528AA3D}" destId="{0A9F85C2-2F5A-407F-98D1-70902705E50F}" srcOrd="0" destOrd="0" presId="urn:microsoft.com/office/officeart/2005/8/layout/gear1"/>
    <dgm:cxn modelId="{E81E9629-CA45-4CE3-A1C4-3A29D02B6A31}" type="presOf" srcId="{0ED65787-F656-49C9-91B6-1BB9A4743659}" destId="{E83CE5AC-022F-4091-B7CC-5916CCA21B36}" srcOrd="0" destOrd="0" presId="urn:microsoft.com/office/officeart/2005/8/layout/gear1"/>
    <dgm:cxn modelId="{D43EB87B-070D-4569-AB75-0C98D05B03A4}" type="presOf" srcId="{9D6B3CCA-51D4-45D0-91FD-F47EDD22ADE7}" destId="{7672457F-F2BD-4B9C-AB16-9D604A2EA06A}" srcOrd="0" destOrd="0" presId="urn:microsoft.com/office/officeart/2005/8/layout/gear1"/>
    <dgm:cxn modelId="{DC41D392-635D-4E57-AE8C-4F5FA931AD7E}" type="presOf" srcId="{C236D5F0-4C74-42A1-B0FF-89CA60F80C75}" destId="{B8D40FD8-FB9F-45B4-9C25-F11BC8471047}" srcOrd="0" destOrd="0" presId="urn:microsoft.com/office/officeart/2005/8/layout/gear1"/>
    <dgm:cxn modelId="{786629C4-B7D4-41AD-B509-206BC0B82B67}" srcId="{31DBA339-FA1C-4242-B094-EDA584DCA8FB}" destId="{0ED65787-F656-49C9-91B6-1BB9A4743659}" srcOrd="0" destOrd="0" parTransId="{07E77DBD-EB35-47B2-B952-37D69C76FCA0}" sibTransId="{9D6B3CCA-51D4-45D0-91FD-F47EDD22ADE7}"/>
    <dgm:cxn modelId="{DD7990E8-818E-4549-90A7-593393AFF024}" type="presOf" srcId="{A10158D6-EEA6-427D-8EA1-55F11528AA3D}" destId="{026AAA24-FC81-4178-9EB9-E05D2FF2F311}" srcOrd="2" destOrd="0" presId="urn:microsoft.com/office/officeart/2005/8/layout/gear1"/>
    <dgm:cxn modelId="{5ABC4188-5655-4103-9472-0D2743021A4F}" type="presOf" srcId="{0ED65787-F656-49C9-91B6-1BB9A4743659}" destId="{BDB65E9F-BE3F-41F3-8F98-8037E860CFB1}" srcOrd="2" destOrd="0" presId="urn:microsoft.com/office/officeart/2005/8/layout/gear1"/>
    <dgm:cxn modelId="{A89123E3-2862-4395-BD3B-390AB8B217E1}" type="presOf" srcId="{0ED65787-F656-49C9-91B6-1BB9A4743659}" destId="{C1748745-2761-4F52-8A19-542D86345291}" srcOrd="1" destOrd="0" presId="urn:microsoft.com/office/officeart/2005/8/layout/gear1"/>
    <dgm:cxn modelId="{0E34546E-D3D6-4E17-82D2-2DBF46985D2B}" type="presOf" srcId="{CD0DD7F1-76C9-48E0-B16E-5829D208FF9F}" destId="{37BEA724-4E79-4222-BD2F-8C88E7EFADCA}" srcOrd="2" destOrd="0" presId="urn:microsoft.com/office/officeart/2005/8/layout/gear1"/>
    <dgm:cxn modelId="{9736F86B-50B7-475A-91B7-C54770D8A373}" srcId="{31DBA339-FA1C-4242-B094-EDA584DCA8FB}" destId="{CD0DD7F1-76C9-48E0-B16E-5829D208FF9F}" srcOrd="1" destOrd="0" parTransId="{F5072DFD-8CF7-459D-8833-66D00E8C0579}" sibTransId="{C287BC22-FA42-4E73-812F-E8380EE1C785}"/>
    <dgm:cxn modelId="{ED30B1FA-CD5F-4AB1-AC2F-F1045DA59E0A}" type="presOf" srcId="{C287BC22-FA42-4E73-812F-E8380EE1C785}" destId="{C8F06030-CB7A-4570-966A-A9883DB20CE9}" srcOrd="0" destOrd="0" presId="urn:microsoft.com/office/officeart/2005/8/layout/gear1"/>
    <dgm:cxn modelId="{8AD0AC9B-642E-4998-BEA9-E4CCBD2AD45F}" type="presParOf" srcId="{69313AF2-E0F9-45BE-A563-A214FC91194E}" destId="{E83CE5AC-022F-4091-B7CC-5916CCA21B36}" srcOrd="0" destOrd="0" presId="urn:microsoft.com/office/officeart/2005/8/layout/gear1"/>
    <dgm:cxn modelId="{F5A0AAF1-5E91-49EE-A239-146C294A888B}" type="presParOf" srcId="{69313AF2-E0F9-45BE-A563-A214FC91194E}" destId="{C1748745-2761-4F52-8A19-542D86345291}" srcOrd="1" destOrd="0" presId="urn:microsoft.com/office/officeart/2005/8/layout/gear1"/>
    <dgm:cxn modelId="{FAEFD85B-7B08-4E91-91B0-50BC3BFE73FA}" type="presParOf" srcId="{69313AF2-E0F9-45BE-A563-A214FC91194E}" destId="{BDB65E9F-BE3F-41F3-8F98-8037E860CFB1}" srcOrd="2" destOrd="0" presId="urn:microsoft.com/office/officeart/2005/8/layout/gear1"/>
    <dgm:cxn modelId="{0DD86EFC-5505-4D82-BB9B-255B19B46958}" type="presParOf" srcId="{69313AF2-E0F9-45BE-A563-A214FC91194E}" destId="{798BE626-9213-4FDE-A9E1-E7201C6303FB}" srcOrd="3" destOrd="0" presId="urn:microsoft.com/office/officeart/2005/8/layout/gear1"/>
    <dgm:cxn modelId="{CF564039-20AB-4828-B146-639D631E7F40}" type="presParOf" srcId="{69313AF2-E0F9-45BE-A563-A214FC91194E}" destId="{98EA8525-5D1C-4FA2-90F0-8E33840E178E}" srcOrd="4" destOrd="0" presId="urn:microsoft.com/office/officeart/2005/8/layout/gear1"/>
    <dgm:cxn modelId="{7EDE2B5E-E62D-4A74-A4E2-96BE0864A142}" type="presParOf" srcId="{69313AF2-E0F9-45BE-A563-A214FC91194E}" destId="{37BEA724-4E79-4222-BD2F-8C88E7EFADCA}" srcOrd="5" destOrd="0" presId="urn:microsoft.com/office/officeart/2005/8/layout/gear1"/>
    <dgm:cxn modelId="{21808469-5FE1-4FC4-9686-C5F27AA81A27}" type="presParOf" srcId="{69313AF2-E0F9-45BE-A563-A214FC91194E}" destId="{0A9F85C2-2F5A-407F-98D1-70902705E50F}" srcOrd="6" destOrd="0" presId="urn:microsoft.com/office/officeart/2005/8/layout/gear1"/>
    <dgm:cxn modelId="{63555D8F-4A86-4A15-AFC2-A849BE8A8170}" type="presParOf" srcId="{69313AF2-E0F9-45BE-A563-A214FC91194E}" destId="{A7FE28A9-C2B7-4041-BCFF-EDF334994D4A}" srcOrd="7" destOrd="0" presId="urn:microsoft.com/office/officeart/2005/8/layout/gear1"/>
    <dgm:cxn modelId="{AAB3AE79-3420-41F3-A2BA-6BD820A4482C}" type="presParOf" srcId="{69313AF2-E0F9-45BE-A563-A214FC91194E}" destId="{026AAA24-FC81-4178-9EB9-E05D2FF2F311}" srcOrd="8" destOrd="0" presId="urn:microsoft.com/office/officeart/2005/8/layout/gear1"/>
    <dgm:cxn modelId="{1D53D8F7-24AB-423E-9A55-D24361795741}" type="presParOf" srcId="{69313AF2-E0F9-45BE-A563-A214FC91194E}" destId="{972921E8-9A61-4F30-9531-23E122E29C2C}" srcOrd="9" destOrd="0" presId="urn:microsoft.com/office/officeart/2005/8/layout/gear1"/>
    <dgm:cxn modelId="{E36B5B79-A2B5-476F-A7A1-8357135E41AB}" type="presParOf" srcId="{69313AF2-E0F9-45BE-A563-A214FC91194E}" destId="{7672457F-F2BD-4B9C-AB16-9D604A2EA06A}" srcOrd="10" destOrd="0" presId="urn:microsoft.com/office/officeart/2005/8/layout/gear1"/>
    <dgm:cxn modelId="{D83B58F0-51C2-47D5-9713-8D09FD476987}" type="presParOf" srcId="{69313AF2-E0F9-45BE-A563-A214FC91194E}" destId="{C8F06030-CB7A-4570-966A-A9883DB20CE9}" srcOrd="11" destOrd="0" presId="urn:microsoft.com/office/officeart/2005/8/layout/gear1"/>
    <dgm:cxn modelId="{D8F8C9EF-1850-405A-BB28-67DCFE3062AD}" type="presParOf" srcId="{69313AF2-E0F9-45BE-A563-A214FC91194E}" destId="{B8D40FD8-FB9F-45B4-9C25-F11BC84710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9907C-3062-45DA-9DF7-D922F662A168}" type="datetimeFigureOut">
              <a:rPr lang="id-ID" smtClean="0"/>
              <a:t>28/10/2019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1ED4-501C-4CBE-8A96-9FE52EBDAB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916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92A5-9C78-4B23-823E-C8B320C3FD3B}" type="datetimeFigureOut">
              <a:rPr lang="id-ID" smtClean="0"/>
              <a:t>28/10/2019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1C2A-F093-4237-AA4C-B7EC00CD44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3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3C84C3C-AB96-43FF-BCFD-62AAB7752E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284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063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6751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6317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1560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6708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5487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B71D-B34D-41B5-8FDD-A01FCA66AF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5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4720-0A06-4BE9-92D0-DC24156500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222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0D94541-DD3B-42AD-A41A-ADE7E42E98E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4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0D42-1019-46E6-939B-420E615EB6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174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0270-4B30-4EAE-828B-E85A398150D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8939-394B-4D8E-96AB-0789D5B31F6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45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5935-70A2-4B12-893F-B50BF2D3F9D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78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9A3E-4AB5-4516-91C3-7DC2DDF0522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0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F09-B2E9-4D52-B520-05446DBFC5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7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F412-92C9-4638-B640-446ABE9995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60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88BF-59F4-4C63-876E-C180AE53F7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282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8876"/>
            <a:ext cx="6768752" cy="3160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916832"/>
            <a:ext cx="9112052" cy="1584175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</a:t>
            </a:r>
            <a:r>
              <a:rPr lang="en-GB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E-SOP </a:t>
            </a:r>
            <a:br>
              <a:rPr lang="en-GB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KEMENTERIAN AGAMA</a:t>
            </a:r>
            <a:endParaRPr lang="id-ID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581128"/>
            <a:ext cx="9112052" cy="11521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FFFF00"/>
                </a:solidFill>
              </a:rPr>
              <a:t>Ahmad </a:t>
            </a:r>
            <a:r>
              <a:rPr lang="en-US" b="1" dirty="0" err="1" smtClean="0">
                <a:solidFill>
                  <a:srgbClr val="FFFF00"/>
                </a:solidFill>
              </a:rPr>
              <a:t>Syahroni</a:t>
            </a:r>
            <a:r>
              <a:rPr lang="en-US" b="1" dirty="0" smtClean="0">
                <a:solidFill>
                  <a:srgbClr val="FFFF00"/>
                </a:solidFill>
              </a:rPr>
              <a:t>, SE, MM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Kasubbag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Sistem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Standar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Prosedur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Kerja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9" name="Picture 1" descr="LOGO depag bCK OK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20" y="692696"/>
            <a:ext cx="1219200" cy="10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0" y="5589240"/>
            <a:ext cx="9144000" cy="107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A04DA3"/>
              </a:buClr>
              <a:buSzTx/>
              <a:buFont typeface="Georgia" panose="02040502050405020303" pitchFamily="18" charset="0"/>
              <a:buNone/>
            </a:pPr>
            <a:endParaRPr lang="en-US" altLang="id-ID" sz="16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rgbClr val="A04DA3"/>
              </a:buClr>
              <a:buSzTx/>
              <a:buFont typeface="Georgia" panose="02040502050405020303" pitchFamily="18" charset="0"/>
              <a:buNone/>
            </a:pPr>
            <a:endParaRPr lang="en-US" altLang="id-ID" sz="16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A04DA3"/>
              </a:buClr>
              <a:buSzTx/>
              <a:buFont typeface="Georgia" panose="02040502050405020303" pitchFamily="18" charset="0"/>
              <a:buNone/>
            </a:pPr>
            <a:r>
              <a:rPr lang="fi-FI" altLang="id-ID" sz="1600" b="1" dirty="0">
                <a:solidFill>
                  <a:srgbClr val="FFC000"/>
                </a:solidFill>
                <a:latin typeface="Arial" panose="020B0604020202020204" pitchFamily="34" charset="0"/>
              </a:rPr>
              <a:t>Bimtek Penyusunan Dokumen Organisasi dan Tata Laksana Tahun 2019</a:t>
            </a:r>
          </a:p>
          <a:p>
            <a:pPr algn="ctr" eaLnBrk="1" hangingPunct="1">
              <a:spcBef>
                <a:spcPct val="0"/>
              </a:spcBef>
              <a:buClr>
                <a:srgbClr val="A04DA3"/>
              </a:buClr>
              <a:buSzTx/>
              <a:buFont typeface="Georgia" panose="02040502050405020303" pitchFamily="18" charset="0"/>
              <a:buNone/>
            </a:pPr>
            <a:r>
              <a:rPr lang="fi-FI" altLang="id-ID" sz="1600" b="1" dirty="0">
                <a:solidFill>
                  <a:srgbClr val="FFC000"/>
                </a:solidFill>
                <a:latin typeface="Arial" panose="020B0604020202020204" pitchFamily="34" charset="0"/>
              </a:rPr>
              <a:t>Hotel Grage Horizon, Bengkulu, 29 Oktober 2019</a:t>
            </a:r>
          </a:p>
        </p:txBody>
      </p:sp>
    </p:spTree>
    <p:extLst>
      <p:ext uri="{BB962C8B-B14F-4D97-AF65-F5344CB8AC3E}">
        <p14:creationId xmlns:p14="http://schemas.microsoft.com/office/powerpoint/2010/main" val="36507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PENYUSUNAN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899592" y="141277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Dalam penyusunan SOP terdapat 3 halaman untuk membuat SOP, yaitu halaman identitas, halaman flowchart, dan halaman hasil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. Klik Buat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ntuk membuat SOP baru,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62956"/>
            <a:ext cx="7200800" cy="3102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60729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</a:rPr>
              <a:t>Halaman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Identitas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PENYUSUNAN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0069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FF00"/>
                </a:solidFill>
              </a:rPr>
              <a:t>Halaman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Identitas</a:t>
            </a: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00808"/>
            <a:ext cx="748883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n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nn-NO" sz="2400" dirty="0">
                <a:latin typeface="Arial" panose="020B0604020202020204" pitchFamily="34" charset="0"/>
                <a:cs typeface="Arial" panose="020B0604020202020204" pitchFamily="34" charset="0"/>
              </a:rPr>
              <a:t>halaman </a:t>
            </a:r>
            <a:r>
              <a:rPr lang="nn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identitas, </a:t>
            </a:r>
            <a:r>
              <a:rPr lang="nn-NO" sz="2400" dirty="0">
                <a:latin typeface="Arial" panose="020B0604020202020204" pitchFamily="34" charset="0"/>
                <a:cs typeface="Arial" panose="020B0604020202020204" pitchFamily="34" charset="0"/>
              </a:rPr>
              <a:t>input semua data yang diperlukan.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nama satker dan alamat akan tampil otomatis saat penyusunan SOP kedua dan kolom disahkan oleh akan muncul data pengesah jika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pej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bat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pengesah SOP sudah mengupdate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TTD P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engesah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di menu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Klik tanda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penambahan nomor pada isi SOP.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beri tanda centang pada nomor yang akan dihapus isinya kemudian klik tanda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menghapus nomor.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95" y="4509120"/>
            <a:ext cx="504056" cy="387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661248"/>
            <a:ext cx="489308" cy="3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PENYUSUNAN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Halaman</a:t>
            </a:r>
            <a:r>
              <a:rPr lang="en-GB" sz="2000" b="1" dirty="0" smtClean="0">
                <a:solidFill>
                  <a:srgbClr val="FFFF00"/>
                </a:solidFill>
              </a:rPr>
              <a:t> Flowchart</a:t>
            </a:r>
            <a:endParaRPr lang="id-ID" sz="2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241950" cy="1376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840" y="3068960"/>
            <a:ext cx="7470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 smtClean="0">
                <a:latin typeface="Times New Roman" panose="02020603050405020304" pitchFamily="18" charset="0"/>
              </a:rPr>
              <a:t>pada </a:t>
            </a:r>
            <a:r>
              <a:rPr lang="id-ID" dirty="0">
                <a:latin typeface="Times New Roman" panose="02020603050405020304" pitchFamily="18" charset="0"/>
              </a:rPr>
              <a:t>halaman flowchart, input semua kegiatan pada SOP dengan mengklik tombol + Tambah Kegiatan </a:t>
            </a:r>
            <a:endParaRPr lang="en-GB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>
                <a:latin typeface="Times New Roman" panose="02020603050405020304" pitchFamily="18" charset="0"/>
              </a:rPr>
              <a:t>Input data mengenai kegiatan SOP pada masing – masing kolom yang </a:t>
            </a:r>
            <a:r>
              <a:rPr lang="id-ID" dirty="0" smtClean="0">
                <a:latin typeface="Times New Roman" panose="02020603050405020304" pitchFamily="18" charset="0"/>
              </a:rPr>
              <a:t>diperlukan</a:t>
            </a:r>
            <a:r>
              <a:rPr lang="en-GB" dirty="0" smtClean="0">
                <a:latin typeface="Times New Roman" panose="02020603050405020304" pitchFamily="18" charset="0"/>
              </a:rPr>
              <a:t> (max 300 </a:t>
            </a:r>
            <a:r>
              <a:rPr lang="en-GB" dirty="0" err="1" smtClean="0">
                <a:latin typeface="Times New Roman" panose="02020603050405020304" pitchFamily="18" charset="0"/>
              </a:rPr>
              <a:t>karakter</a:t>
            </a:r>
            <a:r>
              <a:rPr lang="en-GB" dirty="0" smtClean="0">
                <a:latin typeface="Times New Roman" panose="02020603050405020304" pitchFamily="18" charset="0"/>
              </a:rPr>
              <a:t>)</a:t>
            </a:r>
            <a:r>
              <a:rPr lang="id-ID" dirty="0" smtClean="0">
                <a:latin typeface="Times New Roman" panose="02020603050405020304" pitchFamily="18" charset="0"/>
              </a:rPr>
              <a:t>.</a:t>
            </a:r>
            <a:endParaRPr lang="id-ID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</a:rPr>
              <a:t>K</a:t>
            </a:r>
            <a:r>
              <a:rPr lang="id-ID" dirty="0" smtClean="0">
                <a:latin typeface="Times New Roman" panose="02020603050405020304" pitchFamily="18" charset="0"/>
              </a:rPr>
              <a:t>lik </a:t>
            </a:r>
            <a:r>
              <a:rPr lang="id-ID" dirty="0">
                <a:latin typeface="Times New Roman" panose="02020603050405020304" pitchFamily="18" charset="0"/>
              </a:rPr>
              <a:t>+ Tambah Kegiatan untuk menambah aktivitas selanjutnya, </a:t>
            </a:r>
            <a:r>
              <a:rPr lang="id-ID" dirty="0" smtClean="0">
                <a:latin typeface="Times New Roman" panose="02020603050405020304" pitchFamily="18" charset="0"/>
              </a:rPr>
              <a:t>begitu </a:t>
            </a:r>
            <a:r>
              <a:rPr lang="id-ID" dirty="0">
                <a:latin typeface="Times New Roman" panose="02020603050405020304" pitchFamily="18" charset="0"/>
              </a:rPr>
              <a:t>seterusnya.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 smtClean="0">
                <a:latin typeface="Times New Roman" panose="02020603050405020304" pitchFamily="18" charset="0"/>
              </a:rPr>
              <a:t>Jika </a:t>
            </a:r>
            <a:r>
              <a:rPr lang="id-ID" dirty="0">
                <a:latin typeface="Times New Roman" panose="02020603050405020304" pitchFamily="18" charset="0"/>
              </a:rPr>
              <a:t>salah satu atau beberapa kegiatan ingin dihapus, pilih kegiatan dengan mengklik kotak pada kolom pertama untuk memberikan tanda centang.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 smtClean="0">
                <a:latin typeface="Times New Roman" panose="02020603050405020304" pitchFamily="18" charset="0"/>
              </a:rPr>
              <a:t>Klik </a:t>
            </a:r>
            <a:r>
              <a:rPr lang="id-ID" dirty="0">
                <a:latin typeface="Times New Roman" panose="02020603050405020304" pitchFamily="18" charset="0"/>
              </a:rPr>
              <a:t>tombol – Hapus maka data kegiatan akan terhapus.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 smtClean="0">
                <a:latin typeface="Times New Roman" panose="02020603050405020304" pitchFamily="18" charset="0"/>
              </a:rPr>
              <a:t>Kemudian </a:t>
            </a:r>
            <a:r>
              <a:rPr lang="id-ID" dirty="0">
                <a:latin typeface="Times New Roman" panose="02020603050405020304" pitchFamily="18" charset="0"/>
              </a:rPr>
              <a:t>klik Lanjut untuk melihat hasil inputan di menu identitas dan flowchart.</a:t>
            </a:r>
          </a:p>
        </p:txBody>
      </p:sp>
    </p:spTree>
    <p:extLst>
      <p:ext uri="{BB962C8B-B14F-4D97-AF65-F5344CB8AC3E}">
        <p14:creationId xmlns:p14="http://schemas.microsoft.com/office/powerpoint/2010/main" val="3696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PENYUSUNAN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19675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Halaman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Hasil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1597442"/>
            <a:ext cx="7385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>
                <a:latin typeface="Times New Roman" panose="02020603050405020304" pitchFamily="18" charset="0"/>
              </a:rPr>
              <a:t>Pada </a:t>
            </a:r>
            <a:r>
              <a:rPr lang="fi-FI" dirty="0">
                <a:latin typeface="Times New Roman" panose="02020603050405020304" pitchFamily="18" charset="0"/>
              </a:rPr>
              <a:t>halaman hasil, pilih jenis </a:t>
            </a:r>
            <a:r>
              <a:rPr lang="fi-FI" dirty="0" smtClean="0">
                <a:latin typeface="Times New Roman" panose="02020603050405020304" pitchFamily="18" charset="0"/>
              </a:rPr>
              <a:t>SOP </a:t>
            </a:r>
            <a:r>
              <a:rPr lang="fi-FI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Pelayanan, Rutin, atau Penugasan </a:t>
            </a:r>
            <a:endParaRPr lang="fi-FI" dirty="0" smtClean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825" t="7093" r="59738" b="73284"/>
          <a:stretch/>
        </p:blipFill>
        <p:spPr>
          <a:xfrm>
            <a:off x="6828320" y="1988840"/>
            <a:ext cx="1711494" cy="108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214602"/>
            <a:ext cx="2934462" cy="3836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400" y="1878653"/>
            <a:ext cx="7130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Kemudian klik Simpan maka data akan tersimpan.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&gt;&gt;Kembali untuk kembali ke daftar SOP yang telah 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diinput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PENYUSUNAN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314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Halaman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</a:rPr>
              <a:t>Hasil</a:t>
            </a:r>
            <a:endParaRPr lang="id-ID" sz="2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46" y="1700808"/>
            <a:ext cx="2934462" cy="4464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4844" y="1700808"/>
            <a:ext cx="43352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 pembuatan SOP, jika masih ada kekurangan pada isi SOP atau 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 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lang="en-GB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dirubah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SOP yang belum disahkan 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(Draft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dapat diedit kembali dengan cara, 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yaitu: </a:t>
            </a:r>
            <a:endParaRPr lang="id-ID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 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 yang akan 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ubah</a:t>
            </a: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+mj-lt"/>
              <a:buAutoNum type="alphaLcPeriod"/>
            </a:pP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Data untuk mengedit atau merevisi isi data SOP. </a:t>
            </a:r>
          </a:p>
          <a:p>
            <a:pPr marL="265113" indent="-265113">
              <a:buFont typeface="+mj-lt"/>
              <a:buAutoNum type="alphaLcPeriod"/>
            </a:pPr>
            <a:r>
              <a:rPr lang="id-ID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</a:t>
            </a:r>
            <a:r>
              <a:rPr lang="id-ID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yang diperlukan pada masing – masing halaman dan detail isi SOP (tampilan sama seperti saat penyusunan SOP baru). </a:t>
            </a:r>
          </a:p>
          <a:p>
            <a:pPr marL="265113" indent="-265113">
              <a:buFont typeface="+mj-lt"/>
              <a:buAutoNum type="alphaLcPeriod"/>
            </a:pPr>
            <a:r>
              <a:rPr lang="sv-SE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 </a:t>
            </a:r>
            <a:r>
              <a:rPr lang="sv-SE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Simpan maka data akan tersimpan </a:t>
            </a:r>
          </a:p>
        </p:txBody>
      </p:sp>
    </p:spTree>
    <p:extLst>
      <p:ext uri="{BB962C8B-B14F-4D97-AF65-F5344CB8AC3E}">
        <p14:creationId xmlns:p14="http://schemas.microsoft.com/office/powerpoint/2010/main" val="1484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PENGESAHAN DAN PENOMORAN 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3314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Pengesahan</a:t>
            </a:r>
            <a:r>
              <a:rPr lang="en-GB" sz="2000" b="1" dirty="0" smtClean="0">
                <a:solidFill>
                  <a:srgbClr val="FFFF00"/>
                </a:solidFill>
              </a:rPr>
              <a:t> SOP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3158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Menu ini merupakan menu yang digunakan untuk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esahkan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SOP yang sudah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disusun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 P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enyusun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Pilih SOP dan klik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akan tampil seperti ini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33370"/>
            <a:ext cx="6840760" cy="3131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389038"/>
            <a:ext cx="1570709" cy="3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PENGESAHAN DAN PENOMORAN 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3314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Pengesahan</a:t>
            </a:r>
            <a:r>
              <a:rPr lang="en-GB" sz="2000" b="1" dirty="0" smtClean="0">
                <a:solidFill>
                  <a:srgbClr val="FFFF00"/>
                </a:solidFill>
              </a:rPr>
              <a:t> SOP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3158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Checklist di kolom Disahkan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menyimpan data atau klik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membatalkan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sehingga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data tidak akan tersimpan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7575" t="46061" r="9904" b="34439"/>
          <a:stretch/>
        </p:blipFill>
        <p:spPr bwMode="auto">
          <a:xfrm>
            <a:off x="5292081" y="1844824"/>
            <a:ext cx="2592288" cy="1112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 rot="460421">
            <a:off x="5797855" y="2174647"/>
            <a:ext cx="792088" cy="121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91723" t="85663" r="3795" b="10012"/>
          <a:stretch/>
        </p:blipFill>
        <p:spPr bwMode="auto">
          <a:xfrm>
            <a:off x="1835696" y="3284984"/>
            <a:ext cx="720080" cy="322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17507" t="85562" r="74912" b="9838"/>
          <a:stretch/>
        </p:blipFill>
        <p:spPr bwMode="auto">
          <a:xfrm>
            <a:off x="6229896" y="3283967"/>
            <a:ext cx="862384" cy="361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624" b="5572"/>
          <a:stretch/>
        </p:blipFill>
        <p:spPr>
          <a:xfrm>
            <a:off x="2627784" y="4005803"/>
            <a:ext cx="4824536" cy="25915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67830" y="3923764"/>
            <a:ext cx="30787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SOP yang </a:t>
            </a:r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sudah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disahkan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5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PENGESAHAN DAN PENOMORAN 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3314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Penomoran</a:t>
            </a:r>
            <a:r>
              <a:rPr lang="en-GB" sz="2000" b="1" dirty="0" smtClean="0">
                <a:solidFill>
                  <a:srgbClr val="FFFF00"/>
                </a:solidFill>
              </a:rPr>
              <a:t> SOP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1731586"/>
            <a:ext cx="756084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Menu ini merupakan menu yang digunakan untuk membuat penomoran pada SOP yang sudah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disahkan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Untuk membuat penomoran pada SOP, yaitu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Pilih SOP dan klik tombol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akan tampil seperti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Isi nomor SOP sesuai contoh yang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0"/>
              </a:spcBef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0"/>
              </a:spcBef>
              <a:buFont typeface="+mj-lt"/>
              <a:buAutoNum type="alphaL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Cancel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membatalkan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penginputan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tersimpan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0988">
              <a:spcBef>
                <a:spcPts val="600"/>
              </a:spcBef>
              <a:buFont typeface="+mj-lt"/>
              <a:buAutoNum type="alphaLcPeriod"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75" y="2648666"/>
            <a:ext cx="1109911" cy="36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4800" t="27600" r="12201" b="36000"/>
          <a:stretch/>
        </p:blipFill>
        <p:spPr>
          <a:xfrm>
            <a:off x="1619672" y="3068960"/>
            <a:ext cx="5760640" cy="1584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42" y="4795950"/>
            <a:ext cx="2691974" cy="7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3314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</a:rPr>
              <a:t>Dokumen</a:t>
            </a:r>
            <a:r>
              <a:rPr lang="en-GB" sz="2000" b="1" dirty="0" smtClean="0">
                <a:solidFill>
                  <a:srgbClr val="FFFF00"/>
                </a:solidFill>
              </a:rPr>
              <a:t> SOP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694716"/>
            <a:ext cx="7614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Pendokumentasian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Penetap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Menu ini digunakan untuk membuat SOP dalam satu buku.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dalamnya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terdapat menu 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Halaman Judul, Penetapan SOP, Daftar Isi Dokumen, Penjelasan Singkat dan Prosedur Prosedur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288487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1. </a:t>
            </a:r>
            <a:r>
              <a:rPr lang="en-GB" b="1" dirty="0" err="1" smtClean="0">
                <a:solidFill>
                  <a:srgbClr val="FFFF00"/>
                </a:solidFill>
              </a:rPr>
              <a:t>Halaman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Judul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380" y="3171925"/>
            <a:ext cx="72450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Dalam menu ini hanya terdapat tombol yang digunakan untuk membuat halaman judul SOP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logo yang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Ikhlas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Beramal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(Logo PTKN)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satker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background,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satker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Cancel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membatalkan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penginputan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tersimpan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744796"/>
            <a:ext cx="1595639" cy="3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26876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Contoh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Halaman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Judul</a:t>
            </a:r>
            <a:r>
              <a:rPr lang="en-GB" b="1" dirty="0" smtClean="0">
                <a:solidFill>
                  <a:srgbClr val="FFFF00"/>
                </a:solidFill>
              </a:rPr>
              <a:t> (Cover)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72728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6596"/>
            <a:ext cx="8305800" cy="696140"/>
          </a:xfrm>
        </p:spPr>
        <p:txBody>
          <a:bodyPr anchor="t">
            <a:noAutofit/>
          </a:bodyPr>
          <a:lstStyle/>
          <a:p>
            <a:pPr algn="ctr"/>
            <a:r>
              <a:rPr lang="en-GB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DASAR HUKUM</a:t>
            </a:r>
            <a:endParaRPr lang="id-ID" sz="3200" b="1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528D2FF6-FE2F-4384-ABD2-B2918A0DA500}" type="slidenum">
              <a:rPr lang="id-ID" smtClean="0"/>
              <a:pPr/>
              <a:t>2</a:t>
            </a:fld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88155" y="1203473"/>
            <a:ext cx="745625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Peraturan 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Menteri PAN dan RB Nomor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tentang Pedoman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Agama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Tata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Agama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Agama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SOP di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Agama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Agama No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84 Th. 2013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Menag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SOP di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Kemenag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R"/>
            </a:pP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2. </a:t>
            </a:r>
            <a:r>
              <a:rPr lang="en-GB" b="1" dirty="0" err="1" smtClean="0">
                <a:solidFill>
                  <a:srgbClr val="FFFF00"/>
                </a:solidFill>
              </a:rPr>
              <a:t>Penetapan</a:t>
            </a:r>
            <a:r>
              <a:rPr lang="en-GB" b="1" dirty="0" smtClean="0">
                <a:solidFill>
                  <a:srgbClr val="FFFF00"/>
                </a:solidFill>
              </a:rPr>
              <a:t> SOP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128" y="1672792"/>
            <a:ext cx="7230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Menu ini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merupakan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menu yang digunakan untuk mengupload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SK Penetapan SOP pada masing-masing Satuan Kerja</a:t>
            </a:r>
          </a:p>
          <a:p>
            <a:pPr marL="265113" lvl="1" indent="-265113"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Klik tombol Tambah SK sehingga muncul form upload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1" indent="-265113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upload file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lvl="1" indent="-265113"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Klik Save untuk menyimpan data atau klik Cancel untuk membatalkan penginputan sehingga data tidak akan tersimpan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501008"/>
            <a:ext cx="6768752" cy="27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2. </a:t>
            </a:r>
            <a:r>
              <a:rPr lang="en-GB" b="1" dirty="0" err="1" smtClean="0">
                <a:solidFill>
                  <a:srgbClr val="FFFF00"/>
                </a:solidFill>
              </a:rPr>
              <a:t>Daftar</a:t>
            </a:r>
            <a:r>
              <a:rPr lang="en-GB" b="1" dirty="0" smtClean="0">
                <a:solidFill>
                  <a:srgbClr val="FFFF00"/>
                </a:solidFill>
              </a:rPr>
              <a:t> Isi </a:t>
            </a:r>
            <a:r>
              <a:rPr lang="en-GB" b="1" dirty="0" err="1" smtClean="0">
                <a:solidFill>
                  <a:srgbClr val="FFFF00"/>
                </a:solidFill>
              </a:rPr>
              <a:t>Dokumen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128" y="1672792"/>
            <a:ext cx="723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menu yang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SOP yang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tetapkan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satker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51147"/>
            <a:ext cx="7025926" cy="3043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128" y="227233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. </a:t>
            </a:r>
            <a:r>
              <a:rPr lang="en-GB" b="1" dirty="0" err="1" smtClean="0">
                <a:solidFill>
                  <a:srgbClr val="FFFF00"/>
                </a:solidFill>
              </a:rPr>
              <a:t>Penjelasan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Singkat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5502" y="1673230"/>
            <a:ext cx="715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Menu ini digunakan untuk membuat penjelasan singkat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dokumen SOP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id-ID" dirty="0" smtClean="0"/>
              <a:t>Isi </a:t>
            </a:r>
            <a:r>
              <a:rPr lang="id-ID" dirty="0"/>
              <a:t>data penjelasan singkat </a:t>
            </a:r>
            <a:endParaRPr lang="en-GB" dirty="0" smtClean="0"/>
          </a:p>
          <a:p>
            <a:pPr marL="342900" indent="-342900">
              <a:buFont typeface="+mj-lt"/>
              <a:buAutoNum type="alphaLcPeriod"/>
            </a:pPr>
            <a:r>
              <a:rPr lang="id-ID" dirty="0"/>
              <a:t>Klik Save untuk menyimpan data atau klik Cancel untuk membatalkan penginputan sehingga data tidak akan </a:t>
            </a:r>
            <a:r>
              <a:rPr lang="id-ID" dirty="0" smtClean="0"/>
              <a:t>tersimpan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429000"/>
            <a:ext cx="6696744" cy="28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PENDOKUMENTASIAN</a:t>
            </a:r>
            <a:b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4. </a:t>
            </a:r>
            <a:r>
              <a:rPr lang="en-GB" b="1" dirty="0" err="1" smtClean="0">
                <a:solidFill>
                  <a:srgbClr val="FFFF00"/>
                </a:solidFill>
              </a:rPr>
              <a:t>Prosedur-Prosedur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502" y="1667151"/>
            <a:ext cx="7006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Menu ini digunakan untuk melihat SOP yang sudah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5113" indent="-265113"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Pilih data SOP yang ingin dilihat dan klik tombol Lihat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+mj-lt"/>
              <a:buAutoNum type="alphaL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Klik cancel untuk keluar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41991" t="16110" r="38478" b="26228"/>
          <a:stretch/>
        </p:blipFill>
        <p:spPr bwMode="auto">
          <a:xfrm>
            <a:off x="4109516" y="2347898"/>
            <a:ext cx="3486820" cy="4249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4541-DD3B-42AD-A41A-ADE7E42E98E7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52645"/>
            <a:ext cx="7488832" cy="45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LATAR BELAKANG</a:t>
            </a:r>
            <a:endParaRPr lang="id-ID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3</a:t>
            </a:fld>
            <a:endParaRPr lang="es-E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6433496"/>
              </p:ext>
            </p:extLst>
          </p:nvPr>
        </p:nvGraphicFramePr>
        <p:xfrm>
          <a:off x="1163960" y="1397000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6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27584" y="1427984"/>
            <a:ext cx="7632848" cy="241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635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800" b="1" dirty="0" err="1" smtClean="0">
                <a:latin typeface="Calibri" panose="020F0502020204030204" pitchFamily="34" charset="0"/>
              </a:rPr>
              <a:t>Sistem</a:t>
            </a:r>
            <a:r>
              <a:rPr lang="en-GB" sz="2800" b="1" dirty="0" smtClean="0">
                <a:latin typeface="Calibri" panose="020F0502020204030204" pitchFamily="34" charset="0"/>
              </a:rPr>
              <a:t> E-SOP </a:t>
            </a:r>
            <a:r>
              <a:rPr lang="en-GB" sz="2800" b="1" dirty="0" err="1" smtClean="0">
                <a:latin typeface="Calibri" panose="020F0502020204030204" pitchFamily="34" charset="0"/>
              </a:rPr>
              <a:t>Kementerian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</a:rPr>
              <a:t>Agama </a:t>
            </a:r>
            <a:r>
              <a:rPr lang="en-GB" sz="2800" b="1" dirty="0" err="1" smtClean="0">
                <a:latin typeface="Calibri" panose="020F0502020204030204" pitchFamily="34" charset="0"/>
              </a:rPr>
              <a:t>adalah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</a:rPr>
              <a:t>proses </a:t>
            </a:r>
            <a:r>
              <a:rPr lang="en-GB" sz="2800" b="1" dirty="0" err="1">
                <a:latin typeface="Calibri" panose="020F0502020204030204" pitchFamily="34" charset="0"/>
              </a:rPr>
              <a:t>elektronik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dalam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mengelola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siklus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dokumen</a:t>
            </a:r>
            <a:r>
              <a:rPr lang="en-GB" sz="2800" b="1" dirty="0">
                <a:latin typeface="Calibri" panose="020F0502020204030204" pitchFamily="34" charset="0"/>
              </a:rPr>
              <a:t> SOP </a:t>
            </a:r>
            <a:r>
              <a:rPr lang="en-GB" sz="2800" b="1" dirty="0" err="1" smtClean="0">
                <a:latin typeface="Calibri" panose="020F0502020204030204" pitchFamily="34" charset="0"/>
              </a:rPr>
              <a:t>termasuk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pembuatan</a:t>
            </a:r>
            <a:r>
              <a:rPr lang="en-GB" sz="2800" b="1" dirty="0">
                <a:latin typeface="Calibri" panose="020F0502020204030204" pitchFamily="34" charset="0"/>
              </a:rPr>
              <a:t>, review, </a:t>
            </a:r>
            <a:r>
              <a:rPr lang="en-GB" sz="2800" b="1" dirty="0" err="1">
                <a:latin typeface="Calibri" panose="020F0502020204030204" pitchFamily="34" charset="0"/>
              </a:rPr>
              <a:t>persetujuan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dan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penetapan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dokumen</a:t>
            </a:r>
            <a:r>
              <a:rPr lang="en-GB" sz="2800" b="1" dirty="0">
                <a:latin typeface="Calibri" panose="020F0502020204030204" pitchFamily="34" charset="0"/>
              </a:rPr>
              <a:t>, </a:t>
            </a:r>
            <a:r>
              <a:rPr lang="en-GB" sz="2800" b="1" dirty="0" err="1">
                <a:latin typeface="Calibri" panose="020F0502020204030204" pitchFamily="34" charset="0"/>
              </a:rPr>
              <a:t>serta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distribusi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latin typeface="Calibri" panose="020F0502020204030204" pitchFamily="34" charset="0"/>
              </a:rPr>
              <a:t>dan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pengarsipan</a:t>
            </a:r>
            <a:r>
              <a:rPr lang="en-GB" sz="2800" b="1" dirty="0" smtClean="0">
                <a:latin typeface="Calibri" panose="020F0502020204030204" pitchFamily="34" charset="0"/>
              </a:rPr>
              <a:t> yang </a:t>
            </a:r>
            <a:r>
              <a:rPr lang="en-GB" sz="2800" b="1" dirty="0" err="1" smtClean="0">
                <a:latin typeface="Calibri" panose="020F0502020204030204" pitchFamily="34" charset="0"/>
              </a:rPr>
              <a:t>dilakukan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err="1" smtClean="0">
                <a:latin typeface="Calibri" panose="020F0502020204030204" pitchFamily="34" charset="0"/>
              </a:rPr>
              <a:t>secara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i="1" dirty="0" smtClean="0">
                <a:latin typeface="Calibri" panose="020F0502020204030204" pitchFamily="34" charset="0"/>
              </a:rPr>
              <a:t>online</a:t>
            </a:r>
            <a:r>
              <a:rPr lang="en-GB" sz="2800" b="1" dirty="0" smtClean="0">
                <a:latin typeface="Calibri" panose="020F0502020204030204" pitchFamily="34" charset="0"/>
              </a:rPr>
              <a:t> (</a:t>
            </a:r>
            <a:r>
              <a:rPr lang="en-GB" sz="2800" b="1" dirty="0" err="1" smtClean="0">
                <a:latin typeface="Calibri" panose="020F0502020204030204" pitchFamily="34" charset="0"/>
              </a:rPr>
              <a:t>berbasis</a:t>
            </a:r>
            <a:r>
              <a:rPr lang="en-GB" sz="2800" b="1" dirty="0" smtClean="0">
                <a:latin typeface="Calibri" panose="020F0502020204030204" pitchFamily="34" charset="0"/>
              </a:rPr>
              <a:t> web)</a:t>
            </a:r>
          </a:p>
        </p:txBody>
      </p:sp>
    </p:spTree>
    <p:extLst>
      <p:ext uri="{BB962C8B-B14F-4D97-AF65-F5344CB8AC3E}">
        <p14:creationId xmlns:p14="http://schemas.microsoft.com/office/powerpoint/2010/main" val="35047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6120" y="3645024"/>
            <a:ext cx="7086280" cy="2952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group 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39553" y="1558299"/>
            <a:ext cx="792088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463" indent="-34290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400" b="1" i="1" dirty="0" smtClean="0"/>
              <a:t>User Group E-SOP</a:t>
            </a:r>
            <a:r>
              <a:rPr lang="en-GB" sz="2400" b="1" dirty="0" smtClean="0"/>
              <a:t>:</a:t>
            </a:r>
          </a:p>
          <a:p>
            <a:pPr marL="1096963" lvl="1" indent="-4572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400" b="1" dirty="0" err="1" smtClean="0"/>
              <a:t>Penetap</a:t>
            </a:r>
            <a:r>
              <a:rPr lang="en-GB" sz="2400" b="1" dirty="0" smtClean="0"/>
              <a:t> </a:t>
            </a:r>
            <a:r>
              <a:rPr lang="en-GB" sz="2400" b="1" dirty="0" smtClean="0">
                <a:sym typeface="Wingdings" panose="05000000000000000000" pitchFamily="2" charset="2"/>
              </a:rPr>
              <a:t> </a:t>
            </a:r>
            <a:r>
              <a:rPr lang="en-GB" sz="2400" b="1" dirty="0" err="1" smtClean="0">
                <a:sym typeface="Wingdings" panose="05000000000000000000" pitchFamily="2" charset="2"/>
              </a:rPr>
              <a:t>Pimpinan</a:t>
            </a:r>
            <a:r>
              <a:rPr lang="en-GB" sz="2400" b="1" dirty="0" smtClean="0">
                <a:sym typeface="Wingdings" panose="05000000000000000000" pitchFamily="2" charset="2"/>
              </a:rPr>
              <a:t> </a:t>
            </a:r>
            <a:r>
              <a:rPr lang="en-GB" sz="2400" b="1" dirty="0" err="1" smtClean="0">
                <a:sym typeface="Wingdings" panose="05000000000000000000" pitchFamily="2" charset="2"/>
              </a:rPr>
              <a:t>Satker</a:t>
            </a:r>
            <a:r>
              <a:rPr lang="en-GB" sz="2400" b="1" dirty="0" smtClean="0">
                <a:sym typeface="Wingdings" panose="05000000000000000000" pitchFamily="2" charset="2"/>
              </a:rPr>
              <a:t> </a:t>
            </a:r>
          </a:p>
          <a:p>
            <a:pPr marL="1096963" lvl="1" indent="-4572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400" b="1" dirty="0">
                <a:sym typeface="Wingdings" panose="05000000000000000000" pitchFamily="2" charset="2"/>
              </a:rPr>
              <a:t>Admin  </a:t>
            </a:r>
            <a:r>
              <a:rPr lang="en-GB" sz="2400" b="1" dirty="0" err="1" smtClean="0">
                <a:sym typeface="Wingdings" panose="05000000000000000000" pitchFamily="2" charset="2"/>
              </a:rPr>
              <a:t>Pejabat</a:t>
            </a:r>
            <a:r>
              <a:rPr lang="en-GB" sz="2400" b="1" dirty="0" smtClean="0">
                <a:sym typeface="Wingdings" panose="05000000000000000000" pitchFamily="2" charset="2"/>
              </a:rPr>
              <a:t>/</a:t>
            </a:r>
            <a:r>
              <a:rPr lang="en-GB" sz="2400" b="1" dirty="0" err="1" smtClean="0">
                <a:sym typeface="Wingdings" panose="05000000000000000000" pitchFamily="2" charset="2"/>
              </a:rPr>
              <a:t>Pelaksana</a:t>
            </a:r>
            <a:r>
              <a:rPr lang="en-GB" sz="2400" b="1" dirty="0" smtClean="0">
                <a:sym typeface="Wingdings" panose="05000000000000000000" pitchFamily="2" charset="2"/>
              </a:rPr>
              <a:t> </a:t>
            </a:r>
            <a:r>
              <a:rPr lang="en-GB" sz="2400" b="1" dirty="0">
                <a:sym typeface="Wingdings" panose="05000000000000000000" pitchFamily="2" charset="2"/>
              </a:rPr>
              <a:t>yang </a:t>
            </a:r>
            <a:r>
              <a:rPr lang="en-GB" sz="2400" b="1" dirty="0" err="1">
                <a:sym typeface="Wingdings" panose="05000000000000000000" pitchFamily="2" charset="2"/>
              </a:rPr>
              <a:t>ditunjuk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1096963" lvl="1" indent="-4572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400" b="1" dirty="0" err="1" smtClean="0">
                <a:sym typeface="Wingdings" panose="05000000000000000000" pitchFamily="2" charset="2"/>
              </a:rPr>
              <a:t>Pengesah</a:t>
            </a:r>
            <a:r>
              <a:rPr lang="en-GB" sz="2400" b="1" dirty="0" smtClean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dan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Penomoran</a:t>
            </a:r>
            <a:r>
              <a:rPr lang="en-GB" sz="2400" b="1" dirty="0">
                <a:sym typeface="Wingdings" panose="05000000000000000000" pitchFamily="2" charset="2"/>
              </a:rPr>
              <a:t>  </a:t>
            </a:r>
            <a:r>
              <a:rPr lang="en-GB" sz="2400" b="1" dirty="0" err="1">
                <a:sym typeface="Wingdings" panose="05000000000000000000" pitchFamily="2" charset="2"/>
              </a:rPr>
              <a:t>Pejabat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Sekretariat</a:t>
            </a:r>
            <a:r>
              <a:rPr lang="en-GB" sz="2400" b="1" dirty="0">
                <a:sym typeface="Wingdings" panose="05000000000000000000" pitchFamily="2" charset="2"/>
              </a:rPr>
              <a:t>/</a:t>
            </a:r>
            <a:r>
              <a:rPr lang="en-GB" sz="2400" b="1" dirty="0" err="1">
                <a:sym typeface="Wingdings" panose="05000000000000000000" pitchFamily="2" charset="2"/>
              </a:rPr>
              <a:t>Pejabat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Teknis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1096963" lvl="1" indent="-45720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400" b="1" dirty="0" smtClean="0">
                <a:sym typeface="Wingdings" panose="05000000000000000000" pitchFamily="2" charset="2"/>
              </a:rPr>
              <a:t>Tim </a:t>
            </a:r>
            <a:r>
              <a:rPr lang="en-GB" sz="2400" b="1" dirty="0" err="1" smtClean="0">
                <a:sym typeface="Wingdings" panose="05000000000000000000" pitchFamily="2" charset="2"/>
              </a:rPr>
              <a:t>Penyusun</a:t>
            </a:r>
            <a:r>
              <a:rPr lang="en-GB" sz="2400" b="1" dirty="0" smtClean="0">
                <a:sym typeface="Wingdings" panose="05000000000000000000" pitchFamily="2" charset="2"/>
              </a:rPr>
              <a:t>  </a:t>
            </a:r>
            <a:r>
              <a:rPr lang="en-GB" sz="2400" b="1" dirty="0" err="1" smtClean="0">
                <a:sym typeface="Wingdings" panose="05000000000000000000" pitchFamily="2" charset="2"/>
              </a:rPr>
              <a:t>Pejabat</a:t>
            </a:r>
            <a:r>
              <a:rPr lang="en-GB" sz="2400" b="1" dirty="0" smtClean="0">
                <a:sym typeface="Wingdings" panose="05000000000000000000" pitchFamily="2" charset="2"/>
              </a:rPr>
              <a:t>/</a:t>
            </a:r>
            <a:r>
              <a:rPr lang="en-GB" sz="2400" b="1" dirty="0" err="1" smtClean="0">
                <a:sym typeface="Wingdings" panose="05000000000000000000" pitchFamily="2" charset="2"/>
              </a:rPr>
              <a:t>Pelaksana</a:t>
            </a:r>
            <a:r>
              <a:rPr lang="en-GB" sz="2400" b="1" dirty="0" smtClean="0">
                <a:sym typeface="Wingdings" panose="05000000000000000000" pitchFamily="2" charset="2"/>
              </a:rPr>
              <a:t> </a:t>
            </a:r>
            <a:r>
              <a:rPr lang="en-GB" sz="2400" b="1" dirty="0" err="1" smtClean="0">
                <a:sym typeface="Wingdings" panose="05000000000000000000" pitchFamily="2" charset="2"/>
              </a:rPr>
              <a:t>terkait</a:t>
            </a:r>
            <a:endParaRPr lang="en-GB" sz="2400" b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6953649"/>
              </p:ext>
            </p:extLst>
          </p:nvPr>
        </p:nvGraphicFramePr>
        <p:xfrm>
          <a:off x="1145112" y="4149080"/>
          <a:ext cx="695391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20368126">
            <a:off x="1487542" y="4272153"/>
            <a:ext cx="28083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Create user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5319" y="3645024"/>
            <a:ext cx="4796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Akun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Super Admin/Biro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Ortala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820" y="5321925"/>
            <a:ext cx="13153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Create user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9125" y="5122812"/>
            <a:ext cx="17181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Create user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00944" y="4074975"/>
            <a:ext cx="2398155" cy="88137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476250"/>
            <a:ext cx="8305800" cy="720725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id-ID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Alur penggunaan aplikasi </a:t>
            </a: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</a:t>
            </a:r>
            <a:b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46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07313" y="6159500"/>
            <a:ext cx="577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2759960-82E8-41E2-93A6-2313420E5F8C}" type="slidenum">
              <a:rPr lang="es-ES" altLang="id-ID">
                <a:solidFill>
                  <a:srgbClr val="0D0D0D"/>
                </a:solidFill>
                <a:latin typeface="Tw Cen MT Condensed" panose="020B0606020104020203" pitchFamily="34" charset="0"/>
              </a:rPr>
              <a:pPr/>
              <a:t>6</a:t>
            </a:fld>
            <a:endParaRPr lang="es-ES" altLang="id-ID">
              <a:solidFill>
                <a:srgbClr val="0D0D0D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4692" name="Picture 2" descr="Alur ES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09700"/>
            <a:ext cx="82042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305800" cy="874783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manager 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kanwil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869501" y="1196752"/>
            <a:ext cx="617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Contoh</a:t>
            </a:r>
            <a:r>
              <a:rPr lang="en-GB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Kantor Wilayah </a:t>
            </a:r>
            <a:r>
              <a:rPr lang="en-GB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Kemenag</a:t>
            </a:r>
            <a:r>
              <a:rPr lang="en-GB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Prov. Bengkulu</a:t>
            </a:r>
            <a:endParaRPr lang="id-ID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23747"/>
              </p:ext>
            </p:extLst>
          </p:nvPr>
        </p:nvGraphicFramePr>
        <p:xfrm>
          <a:off x="981096" y="1628800"/>
          <a:ext cx="7200799" cy="2162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2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69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  <a:latin typeface="+mj-lt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  <a:latin typeface="+mj-lt"/>
                        </a:rPr>
                        <a:t>USER GROUP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  <a:latin typeface="+mj-lt"/>
                        </a:rPr>
                        <a:t>USER NAME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  <a:latin typeface="+mj-lt"/>
                        </a:rPr>
                        <a:t>NAMA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Penetap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id-ID" sz="2000" dirty="0" smtClean="0"/>
                        <a:t>423390 </a:t>
                      </a:r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GB" sz="2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GB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Satker</a:t>
                      </a:r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 smtClean="0">
                          <a:effectLst/>
                          <a:latin typeface="+mj-lt"/>
                        </a:rPr>
                        <a:t>Kepala</a:t>
                      </a:r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u="none" strike="noStrike" baseline="0" dirty="0" err="1" smtClean="0">
                          <a:effectLst/>
                          <a:latin typeface="+mj-lt"/>
                        </a:rPr>
                        <a:t>Kanwil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73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Pengesah dan Penomoran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dirty="0" smtClean="0">
                          <a:latin typeface="+mj-lt"/>
                        </a:rPr>
                        <a:t>pengesahbagtu</a:t>
                      </a:r>
                      <a:r>
                        <a:rPr lang="en-GB" sz="2000" dirty="0" err="1" smtClean="0">
                          <a:latin typeface="+mj-lt"/>
                        </a:rPr>
                        <a:t>bengkulu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Kabag</a:t>
                      </a:r>
                      <a:r>
                        <a:rPr lang="nl-N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Admin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dirty="0" smtClean="0">
                          <a:latin typeface="+mj-lt"/>
                        </a:rPr>
                        <a:t>Admin</a:t>
                      </a:r>
                      <a:r>
                        <a:rPr lang="en-GB" sz="2000" dirty="0" err="1" smtClean="0">
                          <a:latin typeface="+mj-lt"/>
                        </a:rPr>
                        <a:t>bagbengkulu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Kabag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Tim Penyusun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 smtClean="0">
                          <a:latin typeface="+mj-lt"/>
                        </a:rPr>
                        <a:t>P</a:t>
                      </a:r>
                      <a:r>
                        <a:rPr lang="id-ID" sz="2000" dirty="0" smtClean="0">
                          <a:latin typeface="+mj-lt"/>
                        </a:rPr>
                        <a:t>enyusu</a:t>
                      </a:r>
                      <a:r>
                        <a:rPr lang="en-GB" sz="2000" dirty="0" err="1" smtClean="0">
                          <a:latin typeface="+mj-lt"/>
                        </a:rPr>
                        <a:t>nortapegbengkulu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Kasubbag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Ortapeg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Penyusun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penyusunortapegbengkulu2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Pelaksana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Ortapeg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9501" y="3892986"/>
            <a:ext cx="5719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Contoh</a:t>
            </a:r>
            <a:r>
              <a:rPr lang="en-GB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Kantor </a:t>
            </a:r>
            <a:r>
              <a:rPr lang="en-GB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Kementerian</a:t>
            </a:r>
            <a:r>
              <a:rPr lang="en-GB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Agama </a:t>
            </a:r>
            <a:r>
              <a:rPr lang="en-GB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Kab</a:t>
            </a:r>
            <a:r>
              <a:rPr lang="en-GB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/Kota</a:t>
            </a:r>
            <a:endParaRPr lang="id-ID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92698"/>
              </p:ext>
            </p:extLst>
          </p:nvPr>
        </p:nvGraphicFramePr>
        <p:xfrm>
          <a:off x="971601" y="4293096"/>
          <a:ext cx="7200799" cy="2162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2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69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  <a:latin typeface="+mj-lt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  <a:latin typeface="+mj-lt"/>
                        </a:rPr>
                        <a:t>USER GROUP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  <a:latin typeface="+mj-lt"/>
                        </a:rPr>
                        <a:t>USER NAME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  <a:latin typeface="+mj-lt"/>
                        </a:rPr>
                        <a:t>NAMA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Penetap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 smtClean="0">
                          <a:effectLst/>
                          <a:latin typeface="+mj-lt"/>
                        </a:rPr>
                        <a:t>Kode</a:t>
                      </a:r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u="none" strike="noStrike" baseline="0" dirty="0" err="1" smtClean="0">
                          <a:effectLst/>
                          <a:latin typeface="+mj-lt"/>
                        </a:rPr>
                        <a:t>Satker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 smtClean="0">
                          <a:effectLst/>
                          <a:latin typeface="+mj-lt"/>
                        </a:rPr>
                        <a:t>Kepala</a:t>
                      </a:r>
                      <a:r>
                        <a:rPr lang="en-GB" sz="20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u="none" strike="noStrike" baseline="0" dirty="0" err="1" smtClean="0">
                          <a:effectLst/>
                          <a:latin typeface="+mj-lt"/>
                        </a:rPr>
                        <a:t>Kankemenag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73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Pengesah dan Penomoran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dirty="0" smtClean="0">
                          <a:latin typeface="+mj-lt"/>
                        </a:rPr>
                        <a:t>p</a:t>
                      </a:r>
                      <a:r>
                        <a:rPr lang="id-ID" sz="2000" dirty="0" smtClean="0">
                          <a:latin typeface="+mj-lt"/>
                        </a:rPr>
                        <a:t>engesah</a:t>
                      </a:r>
                      <a:r>
                        <a:rPr lang="en-GB" sz="2000" dirty="0" smtClean="0">
                          <a:latin typeface="+mj-lt"/>
                        </a:rPr>
                        <a:t>sub</a:t>
                      </a:r>
                      <a:r>
                        <a:rPr lang="id-ID" sz="2000" dirty="0" smtClean="0">
                          <a:latin typeface="+mj-lt"/>
                        </a:rPr>
                        <a:t>bagtu</a:t>
                      </a:r>
                      <a:r>
                        <a:rPr lang="en-GB" sz="2000" dirty="0" smtClean="0">
                          <a:latin typeface="+mj-lt"/>
                        </a:rPr>
                        <a:t>…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Kasubbag</a:t>
                      </a:r>
                      <a:r>
                        <a:rPr lang="nl-N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Admin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 smtClean="0">
                          <a:latin typeface="+mj-lt"/>
                        </a:rPr>
                        <a:t>a</a:t>
                      </a:r>
                      <a:r>
                        <a:rPr lang="id-ID" sz="2000" dirty="0" smtClean="0">
                          <a:latin typeface="+mj-lt"/>
                        </a:rPr>
                        <a:t>dmin</a:t>
                      </a:r>
                      <a:r>
                        <a:rPr lang="en-GB" sz="2000" dirty="0" err="1" smtClean="0">
                          <a:latin typeface="+mj-lt"/>
                        </a:rPr>
                        <a:t>subbagtu</a:t>
                      </a:r>
                      <a:r>
                        <a:rPr lang="en-GB" sz="2000" dirty="0" smtClean="0">
                          <a:latin typeface="+mj-lt"/>
                        </a:rPr>
                        <a:t>…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Kasubbag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  <a:latin typeface="+mj-lt"/>
                        </a:rPr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Tim Penyusun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dirty="0" smtClean="0">
                          <a:latin typeface="+mj-lt"/>
                        </a:rPr>
                        <a:t>P</a:t>
                      </a:r>
                      <a:r>
                        <a:rPr lang="id-ID" sz="2000" dirty="0" smtClean="0">
                          <a:latin typeface="+mj-lt"/>
                        </a:rPr>
                        <a:t>enyusu</a:t>
                      </a:r>
                      <a:r>
                        <a:rPr lang="en-GB" sz="2000" dirty="0" err="1" smtClean="0">
                          <a:latin typeface="+mj-lt"/>
                        </a:rPr>
                        <a:t>nsubbagtu</a:t>
                      </a:r>
                      <a:r>
                        <a:rPr lang="en-GB" sz="2000" dirty="0" smtClean="0">
                          <a:latin typeface="+mj-lt"/>
                        </a:rPr>
                        <a:t>…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Pelaksana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Penyusun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Penyusunsubbagtu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Pelaksana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TU 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CARA MEMULAI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232227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01" t="20601" r="29525" b="10801"/>
          <a:stretch/>
        </p:blipFill>
        <p:spPr>
          <a:xfrm>
            <a:off x="1259632" y="1412776"/>
            <a:ext cx="6768752" cy="36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9632" y="5013176"/>
            <a:ext cx="6768752" cy="10189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dirty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4. </a:t>
            </a:r>
            <a:r>
              <a:rPr lang="id-ID" sz="1400" dirty="0" smtClean="0">
                <a:solidFill>
                  <a:schemeClr val="bg1"/>
                </a:solidFill>
              </a:rPr>
              <a:t>Masukkan </a:t>
            </a:r>
            <a:r>
              <a:rPr lang="id-ID" sz="1400" dirty="0">
                <a:solidFill>
                  <a:schemeClr val="bg1"/>
                </a:solidFill>
              </a:rPr>
              <a:t>username dan password masing – masing yang telah diberikan. </a:t>
            </a:r>
          </a:p>
          <a:p>
            <a:pPr marL="176213" indent="-176213"/>
            <a:r>
              <a:rPr lang="id-ID" sz="1400" dirty="0">
                <a:solidFill>
                  <a:schemeClr val="bg1"/>
                </a:solidFill>
              </a:rPr>
              <a:t>5. Kemudian klik Login pada browser atau tekan tombol Enter pada keyboard sehingga menampilkan halaman utama aplikasi. Pada halaman utama aplikasi menampilkan menu </a:t>
            </a:r>
            <a:r>
              <a:rPr lang="en-GB" sz="1400" dirty="0" smtClean="0">
                <a:solidFill>
                  <a:schemeClr val="bg1"/>
                </a:solidFill>
              </a:rPr>
              <a:t>Dashboard SOP </a:t>
            </a:r>
            <a:r>
              <a:rPr lang="id-ID" sz="1400" dirty="0" smtClean="0">
                <a:solidFill>
                  <a:schemeClr val="bg1"/>
                </a:solidFill>
              </a:rPr>
              <a:t>Kementerian </a:t>
            </a:r>
            <a:r>
              <a:rPr lang="id-ID" sz="1400" dirty="0">
                <a:solidFill>
                  <a:schemeClr val="bg1"/>
                </a:solidFill>
              </a:rPr>
              <a:t>Agama. </a:t>
            </a:r>
          </a:p>
          <a:p>
            <a:pPr algn="ctr"/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720080"/>
          </a:xfrm>
        </p:spPr>
        <p:txBody>
          <a:bodyPr anchor="t">
            <a:noAutofit/>
          </a:bodyPr>
          <a:lstStyle/>
          <a:p>
            <a:pPr algn="ctr"/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Tiga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menu </a:t>
            </a: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pokok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E-SOP Online </a:t>
            </a:r>
            <a:br>
              <a:rPr lang="en-GB" sz="2800" b="1" i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Kementerian</a:t>
            </a:r>
            <a:r>
              <a:rPr lang="en-GB" sz="28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Agama</a:t>
            </a:r>
            <a:endParaRPr lang="id-ID" sz="2800" b="1" spc="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07241" y="6160219"/>
            <a:ext cx="578317" cy="365125"/>
          </a:xfrm>
        </p:spPr>
        <p:txBody>
          <a:bodyPr/>
          <a:lstStyle/>
          <a:p>
            <a:fld id="{BA6A5935-70A2-4B12-893F-B50BF2D3F9D3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971600" y="155679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iga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menu pokok dalam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E-SOP yaitu: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Penyusunan SOP, Pengesahan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Penomoran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SOP, serta Pendokumentasian SOP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2467624"/>
              </p:ext>
            </p:extLst>
          </p:nvPr>
        </p:nvGraphicFramePr>
        <p:xfrm>
          <a:off x="1043608" y="246134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7965</TotalTime>
  <Words>1152</Words>
  <Application>Microsoft Office PowerPoint</Application>
  <PresentationFormat>On-screen Show (4:3)</PresentationFormat>
  <Paragraphs>220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Georgia</vt:lpstr>
      <vt:lpstr>Times New Roman</vt:lpstr>
      <vt:lpstr>Trebuchet MS</vt:lpstr>
      <vt:lpstr>Tw Cen MT</vt:lpstr>
      <vt:lpstr>Tw Cen MT Condensed</vt:lpstr>
      <vt:lpstr>Wingdings</vt:lpstr>
      <vt:lpstr>Wingdings 2</vt:lpstr>
      <vt:lpstr>Circuit</vt:lpstr>
      <vt:lpstr>IMPLEMENTASI E-SOP  KEMENTERIAN AGAMA</vt:lpstr>
      <vt:lpstr>DASAR HUKUM</vt:lpstr>
      <vt:lpstr>LATAR BELAKANG</vt:lpstr>
      <vt:lpstr>E-SOP Online Kementerian Agama</vt:lpstr>
      <vt:lpstr>User group E-SOP Online  Kementerian Agama</vt:lpstr>
      <vt:lpstr>Alur penggunaan aplikasi E-SOP Kementerian Agama</vt:lpstr>
      <vt:lpstr>User manager E-SOP Online  kanwil Kementerian Agama</vt:lpstr>
      <vt:lpstr>CARA MEMULAI E-SOP Online  Kementerian Agama</vt:lpstr>
      <vt:lpstr>Tiga menu pokok E-SOP Online  Kementerian Agama</vt:lpstr>
      <vt:lpstr>PENYUSUNAN E-SOP Online  Kementerian Agama</vt:lpstr>
      <vt:lpstr>PENYUSUNAN E-SOP Online  Kementerian Agama</vt:lpstr>
      <vt:lpstr>PENYUSUNAN E-SOP Online  Kementerian Agama</vt:lpstr>
      <vt:lpstr>PENYUSUNAN E-SOP Online  Kementerian Agama</vt:lpstr>
      <vt:lpstr>PENYUSUNAN E-SOP Online  Kementerian Agama</vt:lpstr>
      <vt:lpstr>PENGESAHAN DAN PENOMORAN  E-SOP Online Kementerian Agama</vt:lpstr>
      <vt:lpstr>PENGESAHAN DAN PENOMORAN  E-SOP Online Kementerian Agama</vt:lpstr>
      <vt:lpstr>PENGESAHAN DAN PENOMORAN  E-SOP Online Kementerian Agama</vt:lpstr>
      <vt:lpstr>PENDOKUMENTASIAN E-SOP Online Kementerian Agama</vt:lpstr>
      <vt:lpstr>PENDOKUMENTASIAN E-SOP Online Kementerian Agama</vt:lpstr>
      <vt:lpstr>PENDOKUMENTASIAN E-SOP Online Kementerian Agama</vt:lpstr>
      <vt:lpstr>PENDOKUMENTASIAN E-SOP Online Kementerian Agama</vt:lpstr>
      <vt:lpstr>PENDOKUMENTASIAN E-SOP Online Kementerian Agama</vt:lpstr>
      <vt:lpstr>PENDOKUMENTASIAN E-SOP Online Kementerian Agama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Roni</cp:lastModifiedBy>
  <cp:revision>890</cp:revision>
  <cp:lastPrinted>2018-04-13T06:57:03Z</cp:lastPrinted>
  <dcterms:created xsi:type="dcterms:W3CDTF">2010-05-23T14:28:12Z</dcterms:created>
  <dcterms:modified xsi:type="dcterms:W3CDTF">2019-10-28T03:39:26Z</dcterms:modified>
</cp:coreProperties>
</file>