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5"/>
  </p:notesMasterIdLst>
  <p:handoutMasterIdLst>
    <p:handoutMasterId r:id="rId26"/>
  </p:handoutMasterIdLst>
  <p:sldIdLst>
    <p:sldId id="325" r:id="rId2"/>
    <p:sldId id="326" r:id="rId3"/>
    <p:sldId id="307" r:id="rId4"/>
    <p:sldId id="291" r:id="rId5"/>
    <p:sldId id="259" r:id="rId6"/>
    <p:sldId id="319" r:id="rId7"/>
    <p:sldId id="324" r:id="rId8"/>
    <p:sldId id="305" r:id="rId9"/>
    <p:sldId id="327" r:id="rId10"/>
    <p:sldId id="328" r:id="rId11"/>
    <p:sldId id="333" r:id="rId12"/>
    <p:sldId id="329" r:id="rId13"/>
    <p:sldId id="320" r:id="rId14"/>
    <p:sldId id="330" r:id="rId15"/>
    <p:sldId id="323" r:id="rId16"/>
    <p:sldId id="322" r:id="rId17"/>
    <p:sldId id="331" r:id="rId18"/>
    <p:sldId id="321" r:id="rId19"/>
    <p:sldId id="317" r:id="rId20"/>
    <p:sldId id="318" r:id="rId21"/>
    <p:sldId id="332" r:id="rId22"/>
    <p:sldId id="334" r:id="rId23"/>
    <p:sldId id="298" r:id="rId24"/>
  </p:sldIdLst>
  <p:sldSz cx="9144000" cy="6858000" type="screen4x3"/>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221" autoAdjust="0"/>
    <p:restoredTop sz="94660"/>
  </p:normalViewPr>
  <p:slideViewPr>
    <p:cSldViewPr>
      <p:cViewPr varScale="1">
        <p:scale>
          <a:sx n="68" d="100"/>
          <a:sy n="68" d="100"/>
        </p:scale>
        <p:origin x="-1458"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971EC9F-8C7F-4EAE-9F81-A15AE291C064}" type="datetimeFigureOut">
              <a:rPr lang="id-ID" smtClean="0"/>
              <a:pPr/>
              <a:t>29/03/2014</a:t>
            </a:fld>
            <a:endParaRPr lang="id-ID"/>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id-ID"/>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A70ED28-0723-484B-8573-C28C8D9D0581}" type="slidenum">
              <a:rPr lang="id-ID" smtClean="0"/>
              <a:pPr/>
              <a:t>‹#›</a:t>
            </a:fld>
            <a:endParaRPr lang="id-ID"/>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EA3940-58AA-4152-BA48-F25BE1CF3DE4}" type="datetimeFigureOut">
              <a:rPr lang="id-ID" smtClean="0"/>
              <a:pPr/>
              <a:t>29/03/2014</a:t>
            </a:fld>
            <a:endParaRPr lang="id-ID"/>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769A459-3E25-4576-B1D4-C50ED1DAF1E4}" type="slidenum">
              <a:rPr lang="id-ID" smtClean="0"/>
              <a:pPr/>
              <a:t>‹#›</a:t>
            </a:fld>
            <a:endParaRPr lang="id-ID"/>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386" name="Slide Image Placeholder 1"/>
          <p:cNvSpPr>
            <a:spLocks noGrp="1" noRot="1" noChangeAspect="1" noTextEdit="1"/>
          </p:cNvSpPr>
          <p:nvPr>
            <p:ph type="sldImg"/>
          </p:nvPr>
        </p:nvSpPr>
        <p:spPr bwMode="auto">
          <a:noFill/>
          <a:ln>
            <a:solidFill>
              <a:srgbClr val="000000"/>
            </a:solidFill>
            <a:miter lim="800000"/>
            <a:headEnd/>
            <a:tailEnd/>
          </a:ln>
        </p:spPr>
      </p:sp>
      <p:sp>
        <p:nvSpPr>
          <p:cNvPr id="4003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d-ID" smtClean="0">
              <a:latin typeface="Arial" pitchFamily="34" charset="0"/>
            </a:endParaRPr>
          </a:p>
        </p:txBody>
      </p:sp>
      <p:sp>
        <p:nvSpPr>
          <p:cNvPr id="418820" name="Slide Number Placeholder 3"/>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B00A1859-6CBD-433B-977A-7F7E8FD11892}" type="slidenum">
              <a:rPr lang="en-US" smtClean="0">
                <a:ea typeface="MS PGothic" pitchFamily="34" charset="-128"/>
              </a:rPr>
              <a:pPr eaLnBrk="1" hangingPunct="1">
                <a:defRPr/>
              </a:pPr>
              <a:t>19</a:t>
            </a:fld>
            <a:endParaRPr lang="en-US" smtClean="0">
              <a:ea typeface="MS PGothic"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1410" name="Slide Image Placeholder 1"/>
          <p:cNvSpPr>
            <a:spLocks noGrp="1" noRot="1" noChangeAspect="1" noTextEdit="1"/>
          </p:cNvSpPr>
          <p:nvPr>
            <p:ph type="sldImg"/>
          </p:nvPr>
        </p:nvSpPr>
        <p:spPr bwMode="auto">
          <a:noFill/>
          <a:ln>
            <a:solidFill>
              <a:srgbClr val="000000"/>
            </a:solidFill>
            <a:miter lim="800000"/>
            <a:headEnd/>
            <a:tailEnd/>
          </a:ln>
        </p:spPr>
      </p:sp>
      <p:sp>
        <p:nvSpPr>
          <p:cNvPr id="4014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d-ID" smtClean="0">
              <a:latin typeface="Arial" pitchFamily="34" charset="0"/>
            </a:endParaRPr>
          </a:p>
        </p:txBody>
      </p:sp>
      <p:sp>
        <p:nvSpPr>
          <p:cNvPr id="419844" name="Slide Number Placeholder 3"/>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41FBF951-ADE1-46D8-803C-57C116B19C4E}" type="slidenum">
              <a:rPr lang="en-US" smtClean="0">
                <a:ea typeface="MS PGothic" pitchFamily="34" charset="-128"/>
              </a:rPr>
              <a:pPr eaLnBrk="1" hangingPunct="1">
                <a:defRPr/>
              </a:pPr>
              <a:t>20</a:t>
            </a:fld>
            <a:endParaRPr lang="en-US" smtClean="0">
              <a:ea typeface="MS PGothic"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extLst/>
          </a:lstStyle>
          <a:p>
            <a:fld id="{AA8AC13F-EE0E-42DD-A4E2-B2C14D3544E9}" type="datetimeFigureOut">
              <a:rPr lang="id-ID" smtClean="0"/>
              <a:pPr/>
              <a:t>29/03/2014</a:t>
            </a:fld>
            <a:endParaRPr lang="id-ID"/>
          </a:p>
        </p:txBody>
      </p:sp>
      <p:sp>
        <p:nvSpPr>
          <p:cNvPr id="17" name="Footer Placeholder 16"/>
          <p:cNvSpPr>
            <a:spLocks noGrp="1"/>
          </p:cNvSpPr>
          <p:nvPr>
            <p:ph type="ftr" sz="quarter" idx="11"/>
          </p:nvPr>
        </p:nvSpPr>
        <p:spPr/>
        <p:txBody>
          <a:bodyPr/>
          <a:lstStyle>
            <a:extLst/>
          </a:lstStyle>
          <a:p>
            <a:endParaRPr lang="id-ID"/>
          </a:p>
        </p:txBody>
      </p:sp>
      <p:sp>
        <p:nvSpPr>
          <p:cNvPr id="29" name="Slide Number Placeholder 28"/>
          <p:cNvSpPr>
            <a:spLocks noGrp="1"/>
          </p:cNvSpPr>
          <p:nvPr>
            <p:ph type="sldNum" sz="quarter" idx="12"/>
          </p:nvPr>
        </p:nvSpPr>
        <p:spPr/>
        <p:txBody>
          <a:bodyPr/>
          <a:lstStyle>
            <a:extLst/>
          </a:lstStyle>
          <a:p>
            <a:fld id="{1E1E99C5-0244-446C-A397-F7DF837EFE78}" type="slidenum">
              <a:rPr lang="id-ID" smtClean="0"/>
              <a:pPr/>
              <a:t>‹#›</a:t>
            </a:fld>
            <a:endParaRPr lang="id-ID"/>
          </a:p>
        </p:txBody>
      </p:sp>
      <p:sp>
        <p:nvSpPr>
          <p:cNvPr id="32" name="Rectangle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Rectangle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56" name="Rectangle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Rectangle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Rectangle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Rectangle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transition spd="slow">
    <p:wipe dir="d"/>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A8AC13F-EE0E-42DD-A4E2-B2C14D3544E9}" type="datetimeFigureOut">
              <a:rPr lang="id-ID" smtClean="0"/>
              <a:pPr/>
              <a:t>29/03/2014</a:t>
            </a:fld>
            <a:endParaRPr lang="id-ID"/>
          </a:p>
        </p:txBody>
      </p:sp>
      <p:sp>
        <p:nvSpPr>
          <p:cNvPr id="5" name="Footer Placeholder 4"/>
          <p:cNvSpPr>
            <a:spLocks noGrp="1"/>
          </p:cNvSpPr>
          <p:nvPr>
            <p:ph type="ftr" sz="quarter" idx="11"/>
          </p:nvPr>
        </p:nvSpPr>
        <p:spPr/>
        <p:txBody>
          <a:bodyPr/>
          <a:lstStyle>
            <a:extLst/>
          </a:lstStyle>
          <a:p>
            <a:endParaRPr lang="id-ID"/>
          </a:p>
        </p:txBody>
      </p:sp>
      <p:sp>
        <p:nvSpPr>
          <p:cNvPr id="6" name="Slide Number Placeholder 5"/>
          <p:cNvSpPr>
            <a:spLocks noGrp="1"/>
          </p:cNvSpPr>
          <p:nvPr>
            <p:ph type="sldNum" sz="quarter" idx="12"/>
          </p:nvPr>
        </p:nvSpPr>
        <p:spPr/>
        <p:txBody>
          <a:bodyPr/>
          <a:lstStyle>
            <a:extLst/>
          </a:lstStyle>
          <a:p>
            <a:fld id="{1E1E99C5-0244-446C-A397-F7DF837EFE78}" type="slidenum">
              <a:rPr lang="id-ID" smtClean="0"/>
              <a:pPr/>
              <a:t>‹#›</a:t>
            </a:fld>
            <a:endParaRPr lang="id-ID"/>
          </a:p>
        </p:txBody>
      </p:sp>
    </p:spTree>
  </p:cSld>
  <p:clrMapOvr>
    <a:masterClrMapping/>
  </p:clrMapOvr>
  <p:transition spd="slow">
    <p:wipe dir="d"/>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39"/>
            <a:ext cx="58674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A8AC13F-EE0E-42DD-A4E2-B2C14D3544E9}" type="datetimeFigureOut">
              <a:rPr lang="id-ID" smtClean="0"/>
              <a:pPr/>
              <a:t>29/03/2014</a:t>
            </a:fld>
            <a:endParaRPr lang="id-ID"/>
          </a:p>
        </p:txBody>
      </p:sp>
      <p:sp>
        <p:nvSpPr>
          <p:cNvPr id="5" name="Footer Placeholder 4"/>
          <p:cNvSpPr>
            <a:spLocks noGrp="1"/>
          </p:cNvSpPr>
          <p:nvPr>
            <p:ph type="ftr" sz="quarter" idx="11"/>
          </p:nvPr>
        </p:nvSpPr>
        <p:spPr/>
        <p:txBody>
          <a:bodyPr/>
          <a:lstStyle>
            <a:extLst/>
          </a:lstStyle>
          <a:p>
            <a:endParaRPr lang="id-ID"/>
          </a:p>
        </p:txBody>
      </p:sp>
      <p:sp>
        <p:nvSpPr>
          <p:cNvPr id="6" name="Slide Number Placeholder 5"/>
          <p:cNvSpPr>
            <a:spLocks noGrp="1"/>
          </p:cNvSpPr>
          <p:nvPr>
            <p:ph type="sldNum" sz="quarter" idx="12"/>
          </p:nvPr>
        </p:nvSpPr>
        <p:spPr/>
        <p:txBody>
          <a:bodyPr/>
          <a:lstStyle>
            <a:extLst/>
          </a:lstStyle>
          <a:p>
            <a:fld id="{1E1E99C5-0244-446C-A397-F7DF837EFE78}" type="slidenum">
              <a:rPr lang="id-ID" smtClean="0"/>
              <a:pPr/>
              <a:t>‹#›</a:t>
            </a:fld>
            <a:endParaRPr lang="id-ID"/>
          </a:p>
        </p:txBody>
      </p:sp>
    </p:spTree>
  </p:cSld>
  <p:clrMapOvr>
    <a:masterClrMapping/>
  </p:clrMapOvr>
  <p:transition spd="slow">
    <p:wipe dir="d"/>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A8AC13F-EE0E-42DD-A4E2-B2C14D3544E9}" type="datetimeFigureOut">
              <a:rPr lang="id-ID" smtClean="0"/>
              <a:pPr/>
              <a:t>29/03/2014</a:t>
            </a:fld>
            <a:endParaRPr lang="id-ID"/>
          </a:p>
        </p:txBody>
      </p:sp>
      <p:sp>
        <p:nvSpPr>
          <p:cNvPr id="5" name="Footer Placeholder 4"/>
          <p:cNvSpPr>
            <a:spLocks noGrp="1"/>
          </p:cNvSpPr>
          <p:nvPr>
            <p:ph type="ftr" sz="quarter" idx="11"/>
          </p:nvPr>
        </p:nvSpPr>
        <p:spPr/>
        <p:txBody>
          <a:bodyPr/>
          <a:lstStyle>
            <a:extLst/>
          </a:lstStyle>
          <a:p>
            <a:endParaRPr lang="id-ID"/>
          </a:p>
        </p:txBody>
      </p:sp>
      <p:sp>
        <p:nvSpPr>
          <p:cNvPr id="6" name="Slide Number Placeholder 5"/>
          <p:cNvSpPr>
            <a:spLocks noGrp="1"/>
          </p:cNvSpPr>
          <p:nvPr>
            <p:ph type="sldNum" sz="quarter" idx="12"/>
          </p:nvPr>
        </p:nvSpPr>
        <p:spPr/>
        <p:txBody>
          <a:bodyPr/>
          <a:lstStyle>
            <a:extLst/>
          </a:lstStyle>
          <a:p>
            <a:fld id="{1E1E99C5-0244-446C-A397-F7DF837EFE78}" type="slidenum">
              <a:rPr lang="id-ID" smtClean="0"/>
              <a:pPr/>
              <a:t>‹#›</a:t>
            </a:fld>
            <a:endParaRPr lang="id-ID"/>
          </a:p>
        </p:txBody>
      </p:sp>
    </p:spTree>
  </p:cSld>
  <p:clrMapOvr>
    <a:masterClrMapping/>
  </p:clrMapOvr>
  <p:transition spd="slow">
    <p:wipe dir="d"/>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Freeform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Freeform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Freeform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Freeform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Freeform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Freeform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Freeform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Freeform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Freeform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Freeform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Freeform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Freeform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Freeform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Freeform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Text Placeholder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AA8AC13F-EE0E-42DD-A4E2-B2C14D3544E9}" type="datetimeFigureOut">
              <a:rPr lang="id-ID" smtClean="0"/>
              <a:pPr/>
              <a:t>29/03/2014</a:t>
            </a:fld>
            <a:endParaRPr lang="id-ID"/>
          </a:p>
        </p:txBody>
      </p:sp>
      <p:sp>
        <p:nvSpPr>
          <p:cNvPr id="5" name="Footer Placeholder 4"/>
          <p:cNvSpPr>
            <a:spLocks noGrp="1"/>
          </p:cNvSpPr>
          <p:nvPr>
            <p:ph type="ftr" sz="quarter" idx="11"/>
          </p:nvPr>
        </p:nvSpPr>
        <p:spPr/>
        <p:txBody>
          <a:bodyPr/>
          <a:lstStyle>
            <a:extLst/>
          </a:lstStyle>
          <a:p>
            <a:endParaRPr lang="id-ID"/>
          </a:p>
        </p:txBody>
      </p:sp>
      <p:sp>
        <p:nvSpPr>
          <p:cNvPr id="6" name="Slide Number Placeholder 5"/>
          <p:cNvSpPr>
            <a:spLocks noGrp="1"/>
          </p:cNvSpPr>
          <p:nvPr>
            <p:ph type="sldNum" sz="quarter" idx="12"/>
          </p:nvPr>
        </p:nvSpPr>
        <p:spPr/>
        <p:txBody>
          <a:bodyPr/>
          <a:lstStyle>
            <a:extLst/>
          </a:lstStyle>
          <a:p>
            <a:fld id="{1E1E99C5-0244-446C-A397-F7DF837EFE78}" type="slidenum">
              <a:rPr lang="id-ID" smtClean="0"/>
              <a:pPr/>
              <a:t>‹#›</a:t>
            </a:fld>
            <a:endParaRPr lang="id-ID"/>
          </a:p>
        </p:txBody>
      </p:sp>
      <p:sp>
        <p:nvSpPr>
          <p:cNvPr id="7" name="Rectangle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n-US" smtClean="0"/>
              <a:t>Click to edit Master title style</a:t>
            </a:r>
            <a:endParaRPr kumimoji="0" lang="en-US"/>
          </a:p>
        </p:txBody>
      </p:sp>
      <p:sp>
        <p:nvSpPr>
          <p:cNvPr id="8" name="Rectangle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Rectangle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Rectangle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transition spd="slow">
    <p:wipe dir="d"/>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AA8AC13F-EE0E-42DD-A4E2-B2C14D3544E9}" type="datetimeFigureOut">
              <a:rPr lang="id-ID" smtClean="0"/>
              <a:pPr/>
              <a:t>29/03/2014</a:t>
            </a:fld>
            <a:endParaRPr lang="id-ID"/>
          </a:p>
        </p:txBody>
      </p:sp>
      <p:sp>
        <p:nvSpPr>
          <p:cNvPr id="6" name="Footer Placeholder 5"/>
          <p:cNvSpPr>
            <a:spLocks noGrp="1"/>
          </p:cNvSpPr>
          <p:nvPr>
            <p:ph type="ftr" sz="quarter" idx="11"/>
          </p:nvPr>
        </p:nvSpPr>
        <p:spPr/>
        <p:txBody>
          <a:bodyPr/>
          <a:lstStyle>
            <a:extLst/>
          </a:lstStyle>
          <a:p>
            <a:endParaRPr lang="id-ID"/>
          </a:p>
        </p:txBody>
      </p:sp>
      <p:sp>
        <p:nvSpPr>
          <p:cNvPr id="7" name="Slide Number Placeholder 6"/>
          <p:cNvSpPr>
            <a:spLocks noGrp="1"/>
          </p:cNvSpPr>
          <p:nvPr>
            <p:ph type="sldNum" sz="quarter" idx="12"/>
          </p:nvPr>
        </p:nvSpPr>
        <p:spPr/>
        <p:txBody>
          <a:bodyPr/>
          <a:lstStyle>
            <a:extLst/>
          </a:lstStyle>
          <a:p>
            <a:fld id="{1E1E99C5-0244-446C-A397-F7DF837EFE78}" type="slidenum">
              <a:rPr lang="id-ID" smtClean="0"/>
              <a:pPr/>
              <a:t>‹#›</a:t>
            </a:fld>
            <a:endParaRPr lang="id-ID"/>
          </a:p>
        </p:txBody>
      </p:sp>
    </p:spTree>
  </p:cSld>
  <p:clrMapOvr>
    <a:masterClrMapping/>
  </p:clrMapOvr>
  <p:transition spd="slow">
    <p:wipe dir="d"/>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504824" y="512064"/>
            <a:ext cx="7772400" cy="914400"/>
          </a:xfrm>
        </p:spPr>
        <p:txBody>
          <a:bodyPr anchor="t"/>
          <a:lstStyle>
            <a:lvl1pPr>
              <a:defRPr sz="400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AA8AC13F-EE0E-42DD-A4E2-B2C14D3544E9}" type="datetimeFigureOut">
              <a:rPr lang="id-ID" smtClean="0"/>
              <a:pPr/>
              <a:t>29/03/2014</a:t>
            </a:fld>
            <a:endParaRPr lang="id-ID"/>
          </a:p>
        </p:txBody>
      </p:sp>
      <p:sp>
        <p:nvSpPr>
          <p:cNvPr id="8" name="Footer Placeholder 7"/>
          <p:cNvSpPr>
            <a:spLocks noGrp="1"/>
          </p:cNvSpPr>
          <p:nvPr>
            <p:ph type="ftr" sz="quarter" idx="11"/>
          </p:nvPr>
        </p:nvSpPr>
        <p:spPr/>
        <p:txBody>
          <a:bodyPr/>
          <a:lstStyle>
            <a:extLst/>
          </a:lstStyle>
          <a:p>
            <a:endParaRPr lang="id-ID"/>
          </a:p>
        </p:txBody>
      </p:sp>
      <p:sp>
        <p:nvSpPr>
          <p:cNvPr id="9" name="Slide Number Placeholder 8"/>
          <p:cNvSpPr>
            <a:spLocks noGrp="1"/>
          </p:cNvSpPr>
          <p:nvPr>
            <p:ph type="sldNum" sz="quarter" idx="12"/>
          </p:nvPr>
        </p:nvSpPr>
        <p:spPr/>
        <p:txBody>
          <a:bodyPr/>
          <a:lstStyle>
            <a:extLst/>
          </a:lstStyle>
          <a:p>
            <a:fld id="{1E1E99C5-0244-446C-A397-F7DF837EFE78}" type="slidenum">
              <a:rPr lang="id-ID" smtClean="0"/>
              <a:pPr/>
              <a:t>‹#›</a:t>
            </a:fld>
            <a:endParaRPr lang="id-ID"/>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transition spd="slow">
    <p:wipe dir="d"/>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AA8AC13F-EE0E-42DD-A4E2-B2C14D3544E9}" type="datetimeFigureOut">
              <a:rPr lang="id-ID" smtClean="0"/>
              <a:pPr/>
              <a:t>29/03/2014</a:t>
            </a:fld>
            <a:endParaRPr lang="id-ID"/>
          </a:p>
        </p:txBody>
      </p:sp>
      <p:sp>
        <p:nvSpPr>
          <p:cNvPr id="4" name="Footer Placeholder 3"/>
          <p:cNvSpPr>
            <a:spLocks noGrp="1"/>
          </p:cNvSpPr>
          <p:nvPr>
            <p:ph type="ftr" sz="quarter" idx="11"/>
          </p:nvPr>
        </p:nvSpPr>
        <p:spPr/>
        <p:txBody>
          <a:bodyPr/>
          <a:lstStyle>
            <a:extLst/>
          </a:lstStyle>
          <a:p>
            <a:endParaRPr lang="id-ID"/>
          </a:p>
        </p:txBody>
      </p:sp>
      <p:sp>
        <p:nvSpPr>
          <p:cNvPr id="5" name="Slide Number Placeholder 4"/>
          <p:cNvSpPr>
            <a:spLocks noGrp="1"/>
          </p:cNvSpPr>
          <p:nvPr>
            <p:ph type="sldNum" sz="quarter" idx="12"/>
          </p:nvPr>
        </p:nvSpPr>
        <p:spPr/>
        <p:txBody>
          <a:bodyPr/>
          <a:lstStyle>
            <a:extLst/>
          </a:lstStyle>
          <a:p>
            <a:fld id="{1E1E99C5-0244-446C-A397-F7DF837EFE78}" type="slidenum">
              <a:rPr lang="id-ID" smtClean="0"/>
              <a:pPr/>
              <a:t>‹#›</a:t>
            </a:fld>
            <a:endParaRPr lang="id-ID"/>
          </a:p>
        </p:txBody>
      </p:sp>
    </p:spTree>
  </p:cSld>
  <p:clrMapOvr>
    <a:masterClrMapping/>
  </p:clrMapOvr>
  <p:transition spd="slow">
    <p:wipe dir="d"/>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AA8AC13F-EE0E-42DD-A4E2-B2C14D3544E9}" type="datetimeFigureOut">
              <a:rPr lang="id-ID" smtClean="0"/>
              <a:pPr/>
              <a:t>29/03/2014</a:t>
            </a:fld>
            <a:endParaRPr lang="id-ID"/>
          </a:p>
        </p:txBody>
      </p:sp>
      <p:sp>
        <p:nvSpPr>
          <p:cNvPr id="3" name="Footer Placeholder 2"/>
          <p:cNvSpPr>
            <a:spLocks noGrp="1"/>
          </p:cNvSpPr>
          <p:nvPr>
            <p:ph type="ftr" sz="quarter" idx="11"/>
          </p:nvPr>
        </p:nvSpPr>
        <p:spPr/>
        <p:txBody>
          <a:bodyPr/>
          <a:lstStyle>
            <a:extLst/>
          </a:lstStyle>
          <a:p>
            <a:endParaRPr lang="id-ID"/>
          </a:p>
        </p:txBody>
      </p:sp>
      <p:sp>
        <p:nvSpPr>
          <p:cNvPr id="4" name="Slide Number Placeholder 3"/>
          <p:cNvSpPr>
            <a:spLocks noGrp="1"/>
          </p:cNvSpPr>
          <p:nvPr>
            <p:ph type="sldNum" sz="quarter" idx="12"/>
          </p:nvPr>
        </p:nvSpPr>
        <p:spPr/>
        <p:txBody>
          <a:bodyPr/>
          <a:lstStyle>
            <a:extLst/>
          </a:lstStyle>
          <a:p>
            <a:fld id="{1E1E99C5-0244-446C-A397-F7DF837EFE78}" type="slidenum">
              <a:rPr lang="id-ID" smtClean="0"/>
              <a:pPr/>
              <a:t>‹#›</a:t>
            </a:fld>
            <a:endParaRPr lang="id-ID"/>
          </a:p>
        </p:txBody>
      </p:sp>
    </p:spTree>
  </p:cSld>
  <p:clrMapOvr>
    <a:masterClrMapping/>
  </p:clrMapOvr>
  <p:transition spd="slow">
    <p:wipe dir="d"/>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AA8AC13F-EE0E-42DD-A4E2-B2C14D3544E9}" type="datetimeFigureOut">
              <a:rPr lang="id-ID" smtClean="0"/>
              <a:pPr/>
              <a:t>29/03/2014</a:t>
            </a:fld>
            <a:endParaRPr lang="id-ID"/>
          </a:p>
        </p:txBody>
      </p:sp>
      <p:sp>
        <p:nvSpPr>
          <p:cNvPr id="6" name="Footer Placeholder 5"/>
          <p:cNvSpPr>
            <a:spLocks noGrp="1"/>
          </p:cNvSpPr>
          <p:nvPr>
            <p:ph type="ftr" sz="quarter" idx="11"/>
          </p:nvPr>
        </p:nvSpPr>
        <p:spPr/>
        <p:txBody>
          <a:bodyPr/>
          <a:lstStyle>
            <a:extLst/>
          </a:lstStyle>
          <a:p>
            <a:endParaRPr lang="id-ID"/>
          </a:p>
        </p:txBody>
      </p:sp>
      <p:sp>
        <p:nvSpPr>
          <p:cNvPr id="7" name="Slide Number Placeholder 6"/>
          <p:cNvSpPr>
            <a:spLocks noGrp="1"/>
          </p:cNvSpPr>
          <p:nvPr>
            <p:ph type="sldNum" sz="quarter" idx="12"/>
          </p:nvPr>
        </p:nvSpPr>
        <p:spPr/>
        <p:txBody>
          <a:bodyPr/>
          <a:lstStyle>
            <a:extLst/>
          </a:lstStyle>
          <a:p>
            <a:fld id="{1E1E99C5-0244-446C-A397-F7DF837EFE78}" type="slidenum">
              <a:rPr lang="id-ID" smtClean="0"/>
              <a:pPr/>
              <a:t>‹#›</a:t>
            </a:fld>
            <a:endParaRPr lang="id-ID"/>
          </a:p>
        </p:txBody>
      </p:sp>
    </p:spTree>
  </p:cSld>
  <p:clrMapOvr>
    <a:masterClrMapping/>
  </p:clrMapOvr>
  <p:transition spd="slow">
    <p:wipe dir="d"/>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Straight Connector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8514581" y="1219200"/>
            <a:ext cx="132763" cy="128466"/>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en-US" smtClean="0"/>
              <a:t>Click icon to add picture</a:t>
            </a:r>
            <a:endParaRPr kumimoji="0" lang="en-US"/>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grpSp>
        <p:nvGrpSpPr>
          <p:cNvPr id="14" name="Group 13"/>
          <p:cNvGrpSpPr/>
          <p:nvPr/>
        </p:nvGrpSpPr>
        <p:grpSpPr>
          <a:xfrm rot="5400000">
            <a:off x="8666981" y="1371600"/>
            <a:ext cx="132763" cy="128466"/>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8320088" y="1474763"/>
            <a:ext cx="132763" cy="128466"/>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6477000" y="55499"/>
            <a:ext cx="2133600" cy="365125"/>
          </a:xfrm>
        </p:spPr>
        <p:txBody>
          <a:bodyPr/>
          <a:lstStyle>
            <a:extLst/>
          </a:lstStyle>
          <a:p>
            <a:fld id="{AA8AC13F-EE0E-42DD-A4E2-B2C14D3544E9}" type="datetimeFigureOut">
              <a:rPr lang="id-ID" smtClean="0"/>
              <a:pPr/>
              <a:t>29/03/2014</a:t>
            </a:fld>
            <a:endParaRPr lang="id-ID"/>
          </a:p>
        </p:txBody>
      </p:sp>
      <p:sp>
        <p:nvSpPr>
          <p:cNvPr id="6" name="Footer Placeholder 5"/>
          <p:cNvSpPr>
            <a:spLocks noGrp="1"/>
          </p:cNvSpPr>
          <p:nvPr>
            <p:ph type="ftr" sz="quarter" idx="11"/>
          </p:nvPr>
        </p:nvSpPr>
        <p:spPr>
          <a:xfrm>
            <a:off x="914400" y="55499"/>
            <a:ext cx="5562600" cy="365125"/>
          </a:xfrm>
        </p:spPr>
        <p:txBody>
          <a:bodyPr/>
          <a:lstStyle>
            <a:extLst/>
          </a:lstStyle>
          <a:p>
            <a:endParaRPr lang="id-ID"/>
          </a:p>
        </p:txBody>
      </p:sp>
      <p:sp>
        <p:nvSpPr>
          <p:cNvPr id="7" name="Slide Number Placeholder 6"/>
          <p:cNvSpPr>
            <a:spLocks noGrp="1"/>
          </p:cNvSpPr>
          <p:nvPr>
            <p:ph type="sldNum" sz="quarter" idx="12"/>
          </p:nvPr>
        </p:nvSpPr>
        <p:spPr>
          <a:xfrm>
            <a:off x="8610600" y="55499"/>
            <a:ext cx="457200" cy="365125"/>
          </a:xfrm>
        </p:spPr>
        <p:txBody>
          <a:bodyPr/>
          <a:lstStyle>
            <a:extLst/>
          </a:lstStyle>
          <a:p>
            <a:fld id="{1E1E99C5-0244-446C-A397-F7DF837EFE78}" type="slidenum">
              <a:rPr lang="id-ID" smtClean="0"/>
              <a:pPr/>
              <a:t>‹#›</a:t>
            </a:fld>
            <a:endParaRPr lang="id-ID"/>
          </a:p>
        </p:txBody>
      </p:sp>
    </p:spTree>
  </p:cSld>
  <p:clrMapOvr>
    <a:masterClrMapping/>
  </p:clrMapOvr>
  <p:transition spd="slow">
    <p:wipe dir="d"/>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Rectangle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ectangle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ectangle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Title Placeholder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AA8AC13F-EE0E-42DD-A4E2-B2C14D3544E9}" type="datetimeFigureOut">
              <a:rPr lang="id-ID" smtClean="0"/>
              <a:pPr/>
              <a:t>29/03/2014</a:t>
            </a:fld>
            <a:endParaRPr lang="id-ID"/>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id-ID"/>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1E1E99C5-0244-446C-A397-F7DF837EFE78}" type="slidenum">
              <a:rPr lang="id-ID" smtClean="0"/>
              <a:pPr/>
              <a:t>‹#›</a:t>
            </a:fld>
            <a:endParaRPr lang="id-ID"/>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spd="slow">
    <p:wipe dir="d"/>
  </p:transition>
  <p:timing>
    <p:tnLst>
      <p:par>
        <p:cTn id="1" dur="indefinite" restart="never" nodeType="tmRoot"/>
      </p:par>
    </p:tnLst>
  </p:timing>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www.google.com/"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14612" y="285728"/>
            <a:ext cx="5929354" cy="1181088"/>
          </a:xfrm>
        </p:spPr>
        <p:txBody>
          <a:bodyPr/>
          <a:lstStyle/>
          <a:p>
            <a:r>
              <a:rPr lang="id-ID" sz="3200" dirty="0" smtClean="0">
                <a:latin typeface="Arial Black" pitchFamily="34" charset="0"/>
              </a:rPr>
              <a:t>Website sebagai </a:t>
            </a:r>
            <a:br>
              <a:rPr lang="id-ID" sz="3200" dirty="0" smtClean="0">
                <a:latin typeface="Arial Black" pitchFamily="34" charset="0"/>
              </a:rPr>
            </a:br>
            <a:r>
              <a:rPr lang="id-ID" sz="3200" dirty="0" smtClean="0">
                <a:latin typeface="Arial Black" pitchFamily="34" charset="0"/>
              </a:rPr>
              <a:t>sarana penyampaian informasi </a:t>
            </a:r>
            <a:endParaRPr lang="id-ID" sz="3200" dirty="0">
              <a:latin typeface="Arial Black" pitchFamily="34" charset="0"/>
            </a:endParaRPr>
          </a:p>
        </p:txBody>
      </p:sp>
      <p:sp>
        <p:nvSpPr>
          <p:cNvPr id="3" name="Subtitle 2"/>
          <p:cNvSpPr>
            <a:spLocks noGrp="1"/>
          </p:cNvSpPr>
          <p:nvPr>
            <p:ph type="subTitle" idx="1"/>
          </p:nvPr>
        </p:nvSpPr>
        <p:spPr>
          <a:xfrm>
            <a:off x="2928926" y="5429264"/>
            <a:ext cx="5540294" cy="1101248"/>
          </a:xfrm>
        </p:spPr>
        <p:txBody>
          <a:bodyPr>
            <a:normAutofit/>
          </a:bodyPr>
          <a:lstStyle/>
          <a:p>
            <a:r>
              <a:rPr lang="id-ID" dirty="0" smtClean="0">
                <a:latin typeface="Aharoni" pitchFamily="2" charset="-79"/>
                <a:cs typeface="Aharoni" pitchFamily="2" charset="-79"/>
              </a:rPr>
              <a:t>Oleh : H.Nopian Gustari JH, S.Pd.I, M.Pd.I</a:t>
            </a:r>
          </a:p>
          <a:p>
            <a:r>
              <a:rPr lang="id-ID" dirty="0" smtClean="0">
                <a:solidFill>
                  <a:srgbClr val="FFFF00"/>
                </a:solidFill>
                <a:latin typeface="Aharoni" pitchFamily="2" charset="-79"/>
                <a:cs typeface="Aharoni" pitchFamily="2" charset="-79"/>
              </a:rPr>
              <a:t>Kasubbag Informasi dan Humas</a:t>
            </a:r>
          </a:p>
          <a:p>
            <a:r>
              <a:rPr lang="id-ID" dirty="0" smtClean="0">
                <a:solidFill>
                  <a:srgbClr val="FFFF00"/>
                </a:solidFill>
                <a:latin typeface="Aharoni" pitchFamily="2" charset="-79"/>
                <a:cs typeface="Aharoni" pitchFamily="2" charset="-79"/>
              </a:rPr>
              <a:t>Kanwil Kemenag Provinsi Bengkulu</a:t>
            </a:r>
            <a:endParaRPr lang="id-ID" dirty="0">
              <a:solidFill>
                <a:srgbClr val="FFFF00"/>
              </a:solidFill>
              <a:latin typeface="Aharoni" pitchFamily="2" charset="-79"/>
              <a:cs typeface="Aharoni" pitchFamily="2" charset="-79"/>
            </a:endParaRPr>
          </a:p>
        </p:txBody>
      </p:sp>
      <p:sp>
        <p:nvSpPr>
          <p:cNvPr id="4" name="TextBox 3"/>
          <p:cNvSpPr txBox="1"/>
          <p:nvPr/>
        </p:nvSpPr>
        <p:spPr>
          <a:xfrm>
            <a:off x="428596" y="1571613"/>
            <a:ext cx="2071701" cy="615553"/>
          </a:xfrm>
          <a:prstGeom prst="rect">
            <a:avLst/>
          </a:prstGeom>
          <a:noFill/>
        </p:spPr>
        <p:txBody>
          <a:bodyPr wrap="square" rtlCol="0">
            <a:spAutoFit/>
          </a:bodyPr>
          <a:lstStyle/>
          <a:p>
            <a:pPr algn="ctr"/>
            <a:r>
              <a:rPr lang="id-ID" dirty="0" smtClean="0"/>
              <a:t>Raffles City Hotel, </a:t>
            </a:r>
          </a:p>
          <a:p>
            <a:pPr algn="ctr"/>
            <a:r>
              <a:rPr lang="id-ID" sz="1600" dirty="0" smtClean="0"/>
              <a:t>Sabtu, 29 Maret 2014</a:t>
            </a:r>
            <a:endParaRPr lang="id-ID" sz="1600" dirty="0"/>
          </a:p>
        </p:txBody>
      </p:sp>
      <p:pic>
        <p:nvPicPr>
          <p:cNvPr id="6" name="Picture 5" descr="logo depag.gif"/>
          <p:cNvPicPr>
            <a:picLocks noChangeAspect="1"/>
          </p:cNvPicPr>
          <p:nvPr/>
        </p:nvPicPr>
        <p:blipFill>
          <a:blip r:embed="rId2"/>
          <a:stretch>
            <a:fillRect/>
          </a:stretch>
        </p:blipFill>
        <p:spPr>
          <a:xfrm>
            <a:off x="642910" y="214290"/>
            <a:ext cx="1357322" cy="1357322"/>
          </a:xfrm>
          <a:prstGeom prst="rect">
            <a:avLst/>
          </a:prstGeom>
        </p:spPr>
      </p:pic>
      <p:sp>
        <p:nvSpPr>
          <p:cNvPr id="7" name="TextBox 6"/>
          <p:cNvSpPr txBox="1"/>
          <p:nvPr/>
        </p:nvSpPr>
        <p:spPr>
          <a:xfrm>
            <a:off x="428596" y="5500702"/>
            <a:ext cx="2286010" cy="954107"/>
          </a:xfrm>
          <a:prstGeom prst="rect">
            <a:avLst/>
          </a:prstGeom>
          <a:noFill/>
        </p:spPr>
        <p:txBody>
          <a:bodyPr wrap="none" rtlCol="0">
            <a:spAutoFit/>
          </a:bodyPr>
          <a:lstStyle/>
          <a:p>
            <a:pPr algn="ctr"/>
            <a:r>
              <a:rPr lang="id-ID" sz="1400" dirty="0" smtClean="0"/>
              <a:t>Sosialisasi Website</a:t>
            </a:r>
            <a:endParaRPr lang="id-ID" sz="1400" dirty="0" smtClean="0"/>
          </a:p>
          <a:p>
            <a:pPr algn="ctr"/>
            <a:r>
              <a:rPr lang="id-ID" sz="1400" dirty="0" smtClean="0"/>
              <a:t>Kanwil Kementerian Agama </a:t>
            </a:r>
          </a:p>
          <a:p>
            <a:pPr algn="ctr"/>
            <a:r>
              <a:rPr lang="id-ID" sz="1400" dirty="0" smtClean="0"/>
              <a:t>Provinsi Bengkulu</a:t>
            </a:r>
          </a:p>
          <a:p>
            <a:pPr algn="ctr"/>
            <a:r>
              <a:rPr lang="id-ID" sz="1400" dirty="0" smtClean="0"/>
              <a:t>Tahun 2013</a:t>
            </a:r>
            <a:endParaRPr lang="id-ID" sz="1400" dirty="0"/>
          </a:p>
        </p:txBody>
      </p:sp>
      <p:pic>
        <p:nvPicPr>
          <p:cNvPr id="9" name="Picture 8" descr="DSC_0116.JPG"/>
          <p:cNvPicPr>
            <a:picLocks noChangeAspect="1"/>
          </p:cNvPicPr>
          <p:nvPr/>
        </p:nvPicPr>
        <p:blipFill>
          <a:blip r:embed="rId3" cstate="print"/>
          <a:stretch>
            <a:fillRect/>
          </a:stretch>
        </p:blipFill>
        <p:spPr>
          <a:xfrm>
            <a:off x="6215074" y="1714488"/>
            <a:ext cx="2667008" cy="347244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slow">
    <p:wipe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4348" y="285728"/>
            <a:ext cx="7772400" cy="642942"/>
          </a:xfrm>
        </p:spPr>
        <p:txBody>
          <a:bodyPr/>
          <a:lstStyle/>
          <a:p>
            <a:r>
              <a:rPr lang="id-ID" sz="2800" dirty="0" smtClean="0"/>
              <a:t>Apa Saja Informasi yang Disuguhkan ??</a:t>
            </a:r>
            <a:endParaRPr lang="id-ID" sz="2800" dirty="0"/>
          </a:p>
        </p:txBody>
      </p:sp>
      <p:sp>
        <p:nvSpPr>
          <p:cNvPr id="4" name="TextBox 3"/>
          <p:cNvSpPr txBox="1"/>
          <p:nvPr/>
        </p:nvSpPr>
        <p:spPr>
          <a:xfrm>
            <a:off x="928662" y="1500174"/>
            <a:ext cx="6706772" cy="5078313"/>
          </a:xfrm>
          <a:prstGeom prst="rect">
            <a:avLst/>
          </a:prstGeom>
          <a:noFill/>
        </p:spPr>
        <p:txBody>
          <a:bodyPr wrap="none" rtlCol="0">
            <a:spAutoFit/>
          </a:bodyPr>
          <a:lstStyle/>
          <a:p>
            <a:pPr marL="342900" indent="-342900">
              <a:buAutoNum type="arabicPeriod"/>
            </a:pPr>
            <a:r>
              <a:rPr lang="id-ID" sz="3600" b="1" dirty="0" smtClean="0"/>
              <a:t>Data</a:t>
            </a:r>
          </a:p>
          <a:p>
            <a:pPr marL="342900" indent="-342900">
              <a:buAutoNum type="arabicPeriod"/>
            </a:pPr>
            <a:r>
              <a:rPr lang="id-ID" sz="3600" b="1" dirty="0" smtClean="0"/>
              <a:t>Berita</a:t>
            </a:r>
          </a:p>
          <a:p>
            <a:pPr marL="342900" indent="-342900">
              <a:buAutoNum type="arabicPeriod"/>
            </a:pPr>
            <a:r>
              <a:rPr lang="id-ID" sz="3600" b="1" dirty="0" smtClean="0"/>
              <a:t>Top Banner/ Spanduk Bergerak</a:t>
            </a:r>
          </a:p>
          <a:p>
            <a:pPr marL="342900" indent="-342900">
              <a:buAutoNum type="arabicPeriod"/>
            </a:pPr>
            <a:r>
              <a:rPr lang="id-ID" sz="3600" b="1" dirty="0" smtClean="0"/>
              <a:t>Galery Foto</a:t>
            </a:r>
          </a:p>
          <a:p>
            <a:pPr marL="342900" indent="-342900">
              <a:buAutoNum type="arabicPeriod"/>
            </a:pPr>
            <a:r>
              <a:rPr lang="id-ID" sz="3600" b="1" dirty="0" smtClean="0"/>
              <a:t>Informasi Penting </a:t>
            </a:r>
          </a:p>
          <a:p>
            <a:pPr marL="342900" indent="-342900">
              <a:buAutoNum type="arabicPeriod"/>
            </a:pPr>
            <a:r>
              <a:rPr lang="id-ID" sz="3600" b="1" dirty="0" smtClean="0"/>
              <a:t>Renungan </a:t>
            </a:r>
          </a:p>
          <a:p>
            <a:pPr marL="342900" indent="-342900">
              <a:buAutoNum type="arabicPeriod"/>
            </a:pPr>
            <a:r>
              <a:rPr lang="id-ID" sz="3600" b="1" dirty="0" smtClean="0"/>
              <a:t>Jadwal Sholat </a:t>
            </a:r>
          </a:p>
          <a:p>
            <a:pPr marL="342900" indent="-342900">
              <a:buAutoNum type="arabicPeriod"/>
            </a:pPr>
            <a:r>
              <a:rPr lang="id-ID" sz="3600" b="1" dirty="0" smtClean="0"/>
              <a:t>Galery Video </a:t>
            </a:r>
          </a:p>
          <a:p>
            <a:pPr marL="342900" indent="-342900">
              <a:buAutoNum type="arabicPeriod"/>
            </a:pPr>
            <a:r>
              <a:rPr lang="id-ID" sz="3600" b="1" dirty="0" smtClean="0"/>
              <a:t>Dll</a:t>
            </a:r>
            <a:endParaRPr lang="id-ID" sz="3600" b="1" dirty="0"/>
          </a:p>
        </p:txBody>
      </p:sp>
    </p:spTree>
  </p:cSld>
  <p:clrMapOvr>
    <a:masterClrMapping/>
  </p:clrMapOvr>
  <p:transition spd="slow">
    <p:wipe dir="d"/>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solidFill>
                  <a:srgbClr val="FF0000"/>
                </a:solidFill>
              </a:rPr>
              <a:t>INFORMASI YANG WAJIB DISEDIAKAN DAN DIUMUMKAN</a:t>
            </a:r>
            <a:r>
              <a:rPr lang="en-US" b="1" dirty="0" smtClean="0">
                <a:solidFill>
                  <a:srgbClr val="FF0000"/>
                </a:solidFill>
              </a:rPr>
              <a:t/>
            </a:r>
            <a:br>
              <a:rPr lang="en-US" b="1" dirty="0" smtClean="0">
                <a:solidFill>
                  <a:srgbClr val="FF0000"/>
                </a:solidFill>
              </a:rPr>
            </a:br>
            <a:endParaRPr lang="id-ID" dirty="0">
              <a:solidFill>
                <a:srgbClr val="FF0000"/>
              </a:solidFill>
            </a:endParaRPr>
          </a:p>
        </p:txBody>
      </p:sp>
      <p:sp>
        <p:nvSpPr>
          <p:cNvPr id="3" name="Content Placeholder 2"/>
          <p:cNvSpPr>
            <a:spLocks noGrp="1"/>
          </p:cNvSpPr>
          <p:nvPr>
            <p:ph idx="1"/>
          </p:nvPr>
        </p:nvSpPr>
        <p:spPr/>
        <p:txBody>
          <a:bodyPr>
            <a:noAutofit/>
          </a:bodyPr>
          <a:lstStyle/>
          <a:p>
            <a:pPr marL="514350" indent="-512763" algn="just">
              <a:buFont typeface="Times New Roman" pitchFamily="16" charset="0"/>
              <a:buAutoNum type="arabicPeriod"/>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3200" dirty="0" err="1" smtClean="0">
                <a:solidFill>
                  <a:srgbClr val="FFFF00"/>
                </a:solidFill>
                <a:cs typeface="Calibri" charset="0"/>
              </a:rPr>
              <a:t>Informasi</a:t>
            </a:r>
            <a:r>
              <a:rPr lang="en-US" sz="3200" dirty="0" smtClean="0">
                <a:solidFill>
                  <a:srgbClr val="FFFF00"/>
                </a:solidFill>
                <a:cs typeface="Calibri" charset="0"/>
              </a:rPr>
              <a:t> yang </a:t>
            </a:r>
            <a:r>
              <a:rPr lang="en-US" sz="3200" dirty="0" err="1" smtClean="0">
                <a:solidFill>
                  <a:srgbClr val="FFFF00"/>
                </a:solidFill>
                <a:cs typeface="Calibri" charset="0"/>
              </a:rPr>
              <a:t>Wajib</a:t>
            </a:r>
            <a:r>
              <a:rPr lang="en-US" sz="3200" dirty="0" smtClean="0">
                <a:solidFill>
                  <a:srgbClr val="FFFF00"/>
                </a:solidFill>
                <a:cs typeface="Calibri" charset="0"/>
              </a:rPr>
              <a:t> </a:t>
            </a:r>
            <a:r>
              <a:rPr lang="en-US" sz="3200" dirty="0" err="1" smtClean="0">
                <a:solidFill>
                  <a:srgbClr val="FFFF00"/>
                </a:solidFill>
                <a:cs typeface="Calibri" charset="0"/>
              </a:rPr>
              <a:t>Disediakan</a:t>
            </a:r>
            <a:r>
              <a:rPr lang="en-US" sz="3200" dirty="0" smtClean="0">
                <a:solidFill>
                  <a:srgbClr val="FFFF00"/>
                </a:solidFill>
                <a:cs typeface="Calibri" charset="0"/>
              </a:rPr>
              <a:t> </a:t>
            </a:r>
            <a:r>
              <a:rPr lang="en-US" sz="3200" dirty="0" err="1" smtClean="0">
                <a:solidFill>
                  <a:srgbClr val="FFFF00"/>
                </a:solidFill>
                <a:cs typeface="Calibri" charset="0"/>
              </a:rPr>
              <a:t>dan</a:t>
            </a:r>
            <a:r>
              <a:rPr lang="en-US" sz="3200" dirty="0" smtClean="0">
                <a:solidFill>
                  <a:srgbClr val="FFFF00"/>
                </a:solidFill>
                <a:cs typeface="Calibri" charset="0"/>
              </a:rPr>
              <a:t> </a:t>
            </a:r>
            <a:r>
              <a:rPr lang="en-US" sz="3200" dirty="0" err="1" smtClean="0">
                <a:solidFill>
                  <a:srgbClr val="FFFF00"/>
                </a:solidFill>
                <a:cs typeface="Calibri" charset="0"/>
              </a:rPr>
              <a:t>Diumumkan</a:t>
            </a:r>
            <a:r>
              <a:rPr lang="en-US" sz="3200" dirty="0" smtClean="0">
                <a:solidFill>
                  <a:srgbClr val="FFFF00"/>
                </a:solidFill>
                <a:cs typeface="Calibri" charset="0"/>
              </a:rPr>
              <a:t> </a:t>
            </a:r>
            <a:r>
              <a:rPr lang="en-US" sz="3200" b="1" u="sng" dirty="0" err="1" smtClean="0">
                <a:solidFill>
                  <a:srgbClr val="FF0000"/>
                </a:solidFill>
                <a:cs typeface="Calibri" charset="0"/>
              </a:rPr>
              <a:t>Secara</a:t>
            </a:r>
            <a:r>
              <a:rPr lang="en-US" sz="3200" b="1" u="sng" dirty="0" smtClean="0">
                <a:solidFill>
                  <a:srgbClr val="FF0000"/>
                </a:solidFill>
                <a:cs typeface="Calibri" charset="0"/>
              </a:rPr>
              <a:t> </a:t>
            </a:r>
            <a:r>
              <a:rPr lang="en-US" sz="3200" b="1" u="sng" dirty="0" err="1" smtClean="0">
                <a:solidFill>
                  <a:srgbClr val="FF0000"/>
                </a:solidFill>
                <a:cs typeface="Calibri" charset="0"/>
              </a:rPr>
              <a:t>Berkala</a:t>
            </a:r>
            <a:r>
              <a:rPr lang="en-US" sz="3200" b="1" u="sng" dirty="0" smtClean="0">
                <a:solidFill>
                  <a:srgbClr val="FF0000"/>
                </a:solidFill>
                <a:cs typeface="Calibri" charset="0"/>
              </a:rPr>
              <a:t>;</a:t>
            </a:r>
          </a:p>
          <a:p>
            <a:pPr marL="514350" indent="-512763" algn="just">
              <a:lnSpc>
                <a:spcPct val="140000"/>
              </a:lnSpc>
              <a:buFont typeface="Times New Roman" pitchFamily="16" charset="0"/>
              <a:buAutoNum type="arabicPeriod"/>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3200" dirty="0" err="1" smtClean="0">
                <a:solidFill>
                  <a:srgbClr val="FFFF00"/>
                </a:solidFill>
                <a:cs typeface="Calibri" charset="0"/>
              </a:rPr>
              <a:t>Informasi</a:t>
            </a:r>
            <a:r>
              <a:rPr lang="en-US" sz="3200" dirty="0" smtClean="0">
                <a:solidFill>
                  <a:srgbClr val="FFFF00"/>
                </a:solidFill>
                <a:cs typeface="Calibri" charset="0"/>
              </a:rPr>
              <a:t> yang </a:t>
            </a:r>
            <a:r>
              <a:rPr lang="en-US" sz="3200" dirty="0" err="1" smtClean="0">
                <a:solidFill>
                  <a:srgbClr val="FFFF00"/>
                </a:solidFill>
                <a:cs typeface="Calibri" charset="0"/>
              </a:rPr>
              <a:t>Wajib</a:t>
            </a:r>
            <a:r>
              <a:rPr lang="en-US" sz="3200" dirty="0" smtClean="0">
                <a:solidFill>
                  <a:srgbClr val="FFFF00"/>
                </a:solidFill>
                <a:cs typeface="Calibri" charset="0"/>
              </a:rPr>
              <a:t> </a:t>
            </a:r>
            <a:r>
              <a:rPr lang="en-US" sz="3200" dirty="0" err="1" smtClean="0">
                <a:solidFill>
                  <a:srgbClr val="FFFF00"/>
                </a:solidFill>
                <a:cs typeface="Calibri" charset="0"/>
              </a:rPr>
              <a:t>Diumumkan</a:t>
            </a:r>
            <a:r>
              <a:rPr lang="en-US" sz="3200" dirty="0" smtClean="0">
                <a:solidFill>
                  <a:srgbClr val="FFFF00"/>
                </a:solidFill>
                <a:cs typeface="Calibri" charset="0"/>
              </a:rPr>
              <a:t> </a:t>
            </a:r>
            <a:r>
              <a:rPr lang="en-US" sz="3200" dirty="0" err="1" smtClean="0">
                <a:solidFill>
                  <a:srgbClr val="FFFF00"/>
                </a:solidFill>
                <a:cs typeface="Calibri" charset="0"/>
              </a:rPr>
              <a:t>secara</a:t>
            </a:r>
            <a:r>
              <a:rPr lang="en-US" sz="3200" dirty="0" smtClean="0">
                <a:solidFill>
                  <a:srgbClr val="FFFF00"/>
                </a:solidFill>
                <a:cs typeface="Calibri" charset="0"/>
              </a:rPr>
              <a:t> </a:t>
            </a:r>
            <a:r>
              <a:rPr lang="en-US" sz="3200" b="1" u="sng" dirty="0" smtClean="0">
                <a:solidFill>
                  <a:srgbClr val="FF0000"/>
                </a:solidFill>
                <a:cs typeface="Calibri" charset="0"/>
              </a:rPr>
              <a:t>Serta-</a:t>
            </a:r>
            <a:r>
              <a:rPr lang="en-US" sz="3200" b="1" u="sng" dirty="0" err="1" smtClean="0">
                <a:solidFill>
                  <a:srgbClr val="FF0000"/>
                </a:solidFill>
                <a:cs typeface="Calibri" charset="0"/>
              </a:rPr>
              <a:t>merta</a:t>
            </a:r>
            <a:r>
              <a:rPr lang="en-US" sz="3200" b="1" u="sng" dirty="0" smtClean="0">
                <a:solidFill>
                  <a:srgbClr val="FF0000"/>
                </a:solidFill>
                <a:cs typeface="Calibri" charset="0"/>
              </a:rPr>
              <a:t>;</a:t>
            </a:r>
          </a:p>
          <a:p>
            <a:pPr marL="514350" indent="-512763" algn="just">
              <a:lnSpc>
                <a:spcPct val="140000"/>
              </a:lnSpc>
              <a:buFont typeface="Times New Roman" pitchFamily="16" charset="0"/>
              <a:buAutoNum type="arabicPeriod"/>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3200" dirty="0" err="1" smtClean="0">
                <a:solidFill>
                  <a:srgbClr val="FFFF00"/>
                </a:solidFill>
                <a:cs typeface="Calibri" charset="0"/>
              </a:rPr>
              <a:t>Informasi</a:t>
            </a:r>
            <a:r>
              <a:rPr lang="en-US" sz="3200" dirty="0" smtClean="0">
                <a:solidFill>
                  <a:srgbClr val="FFFF00"/>
                </a:solidFill>
                <a:cs typeface="Calibri" charset="0"/>
              </a:rPr>
              <a:t> yang </a:t>
            </a:r>
            <a:r>
              <a:rPr lang="en-US" sz="3200" dirty="0" err="1" smtClean="0">
                <a:solidFill>
                  <a:srgbClr val="FFFF00"/>
                </a:solidFill>
                <a:cs typeface="Calibri" charset="0"/>
              </a:rPr>
              <a:t>Wajib</a:t>
            </a:r>
            <a:r>
              <a:rPr lang="en-US" sz="3200" dirty="0" smtClean="0">
                <a:solidFill>
                  <a:srgbClr val="FFFF00"/>
                </a:solidFill>
                <a:cs typeface="Calibri" charset="0"/>
              </a:rPr>
              <a:t> </a:t>
            </a:r>
            <a:r>
              <a:rPr lang="en-US" sz="3200" dirty="0" err="1" smtClean="0">
                <a:solidFill>
                  <a:srgbClr val="FFFF00"/>
                </a:solidFill>
                <a:cs typeface="Calibri" charset="0"/>
              </a:rPr>
              <a:t>Tersedia</a:t>
            </a:r>
            <a:r>
              <a:rPr lang="en-US" sz="3200" dirty="0" smtClean="0">
                <a:solidFill>
                  <a:srgbClr val="FFFF00"/>
                </a:solidFill>
                <a:cs typeface="Calibri" charset="0"/>
              </a:rPr>
              <a:t> </a:t>
            </a:r>
            <a:r>
              <a:rPr lang="en-US" sz="3200" b="1" u="sng" dirty="0" err="1" smtClean="0">
                <a:solidFill>
                  <a:srgbClr val="FF0000"/>
                </a:solidFill>
                <a:cs typeface="Calibri" charset="0"/>
              </a:rPr>
              <a:t>Setiap</a:t>
            </a:r>
            <a:r>
              <a:rPr lang="en-US" sz="3200" b="1" u="sng" dirty="0" smtClean="0">
                <a:solidFill>
                  <a:srgbClr val="FF0000"/>
                </a:solidFill>
                <a:cs typeface="Calibri" charset="0"/>
              </a:rPr>
              <a:t> </a:t>
            </a:r>
            <a:r>
              <a:rPr lang="en-US" sz="3200" b="1" u="sng" dirty="0" err="1" smtClean="0">
                <a:solidFill>
                  <a:srgbClr val="FF0000"/>
                </a:solidFill>
                <a:cs typeface="Calibri" charset="0"/>
              </a:rPr>
              <a:t>Saat</a:t>
            </a:r>
            <a:r>
              <a:rPr lang="en-US" sz="3200" dirty="0" smtClean="0">
                <a:solidFill>
                  <a:srgbClr val="FF0000"/>
                </a:solidFill>
                <a:cs typeface="Calibri" charset="0"/>
              </a:rPr>
              <a:t>;</a:t>
            </a:r>
          </a:p>
          <a:p>
            <a:pPr marL="514350" indent="-512763" algn="just">
              <a:lnSpc>
                <a:spcPct val="140000"/>
              </a:lnSpc>
              <a:buFont typeface="Times New Roman" pitchFamily="16" charset="0"/>
              <a:buAutoNum type="arabicPeriod"/>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3200" dirty="0" err="1" smtClean="0">
                <a:solidFill>
                  <a:srgbClr val="FF0000"/>
                </a:solidFill>
                <a:cs typeface="Calibri" charset="0"/>
              </a:rPr>
              <a:t>Informasi</a:t>
            </a:r>
            <a:r>
              <a:rPr lang="en-US" sz="3200" dirty="0" smtClean="0">
                <a:solidFill>
                  <a:srgbClr val="FF0000"/>
                </a:solidFill>
                <a:cs typeface="Calibri" charset="0"/>
              </a:rPr>
              <a:t> Yang </a:t>
            </a:r>
            <a:r>
              <a:rPr lang="en-US" sz="3200" u="sng" dirty="0" err="1" smtClean="0">
                <a:solidFill>
                  <a:srgbClr val="FF0000"/>
                </a:solidFill>
                <a:cs typeface="Calibri" charset="0"/>
              </a:rPr>
              <a:t>Dikecualikan</a:t>
            </a:r>
            <a:r>
              <a:rPr lang="en-US" sz="3200" dirty="0" smtClean="0">
                <a:solidFill>
                  <a:srgbClr val="FF0000"/>
                </a:solidFill>
                <a:cs typeface="Calibri" charset="0"/>
              </a:rPr>
              <a:t>. </a:t>
            </a:r>
          </a:p>
          <a:p>
            <a:pPr>
              <a:buNone/>
            </a:pPr>
            <a:endParaRPr lang="id-ID" sz="3200" dirty="0">
              <a:solidFill>
                <a:srgbClr val="FFFF00"/>
              </a:solidFill>
            </a:endParaRPr>
          </a:p>
        </p:txBody>
      </p:sp>
    </p:spTree>
  </p:cSld>
  <p:clrMapOvr>
    <a:masterClrMapping/>
  </p:clrMapOvr>
  <p:transition spd="slow">
    <p:wipe dir="d"/>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id-ID" sz="6000" b="1" dirty="0" smtClean="0"/>
              <a:t>Menurut Saudara </a:t>
            </a:r>
            <a:br>
              <a:rPr lang="id-ID" sz="6000" b="1" dirty="0" smtClean="0"/>
            </a:br>
            <a:r>
              <a:rPr lang="id-ID" sz="6000" b="1" dirty="0" smtClean="0"/>
              <a:t>Apa Yang Perlu DiTambahkan Dalam Web Portal Ini ???</a:t>
            </a:r>
            <a:endParaRPr lang="id-ID" sz="6000" b="1" dirty="0"/>
          </a:p>
        </p:txBody>
      </p:sp>
    </p:spTree>
  </p:cSld>
  <p:clrMapOvr>
    <a:masterClrMapping/>
  </p:clrMapOvr>
  <p:transition spd="slow">
    <p:wipe dir="d"/>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eaLnBrk="1" hangingPunct="1"/>
            <a:endParaRPr lang="id-ID" smtClean="0"/>
          </a:p>
        </p:txBody>
      </p:sp>
      <p:pic>
        <p:nvPicPr>
          <p:cNvPr id="7171" name="Content Placeholder 3" descr="22.jpg"/>
          <p:cNvPicPr>
            <a:picLocks noGrp="1" noChangeAspect="1"/>
          </p:cNvPicPr>
          <p:nvPr>
            <p:ph idx="1"/>
          </p:nvPr>
        </p:nvPicPr>
        <p:blipFill>
          <a:blip r:embed="rId2"/>
          <a:srcRect/>
          <a:stretch>
            <a:fillRect/>
          </a:stretch>
        </p:blipFill>
        <p:spPr>
          <a:xfrm>
            <a:off x="357188" y="357188"/>
            <a:ext cx="8429625" cy="5697537"/>
          </a:xfrm>
        </p:spPr>
      </p:pic>
    </p:spTree>
  </p:cSld>
  <p:clrMapOvr>
    <a:masterClrMapping/>
  </p:clrMapOvr>
  <p:transition spd="slow">
    <p:wipe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RATA-RATA BERITA TAYANG TAHUN 2013</a:t>
            </a:r>
            <a:br>
              <a:rPr lang="id-ID" dirty="0" smtClean="0"/>
            </a:br>
            <a:r>
              <a:rPr lang="id-ID" sz="4800" dirty="0" smtClean="0">
                <a:solidFill>
                  <a:srgbClr val="FF0000"/>
                </a:solidFill>
              </a:rPr>
              <a:t>4 BERITA PERHARI</a:t>
            </a:r>
            <a:r>
              <a:rPr lang="id-ID" dirty="0" smtClean="0"/>
              <a:t/>
            </a:r>
            <a:br>
              <a:rPr lang="id-ID" dirty="0" smtClean="0"/>
            </a:br>
            <a:r>
              <a:rPr lang="id-ID" dirty="0" smtClean="0"/>
              <a:t/>
            </a:r>
            <a:br>
              <a:rPr lang="id-ID" dirty="0" smtClean="0"/>
            </a:br>
            <a:r>
              <a:rPr lang="id-ID" dirty="0" smtClean="0"/>
              <a:t>RATA-RATA BERITA TAYANG TAHUN </a:t>
            </a:r>
            <a:r>
              <a:rPr lang="id-ID" dirty="0" smtClean="0"/>
              <a:t>2014 (Hingga Akhir Maret)</a:t>
            </a:r>
            <a:r>
              <a:rPr lang="id-ID" dirty="0" smtClean="0"/>
              <a:t/>
            </a:r>
            <a:br>
              <a:rPr lang="id-ID" dirty="0" smtClean="0"/>
            </a:br>
            <a:r>
              <a:rPr lang="id-ID" sz="4800" dirty="0" smtClean="0">
                <a:solidFill>
                  <a:srgbClr val="FF0000"/>
                </a:solidFill>
              </a:rPr>
              <a:t>10 </a:t>
            </a:r>
            <a:r>
              <a:rPr lang="id-ID" sz="4800" dirty="0" smtClean="0">
                <a:solidFill>
                  <a:srgbClr val="FF0000"/>
                </a:solidFill>
              </a:rPr>
              <a:t>BERITA PERHARI </a:t>
            </a:r>
            <a:r>
              <a:rPr lang="id-ID" sz="4800" dirty="0" smtClean="0">
                <a:solidFill>
                  <a:srgbClr val="FF0000"/>
                </a:solidFill>
              </a:rPr>
              <a:t> </a:t>
            </a:r>
            <a:endParaRPr lang="id-ID" dirty="0">
              <a:solidFill>
                <a:srgbClr val="FF0000"/>
              </a:solidFill>
            </a:endParaRPr>
          </a:p>
        </p:txBody>
      </p:sp>
    </p:spTree>
  </p:cSld>
  <p:clrMapOvr>
    <a:masterClrMapping/>
  </p:clrMapOvr>
  <p:transition spd="slow">
    <p:wipe dir="d"/>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7224" y="642918"/>
            <a:ext cx="7772400" cy="5929354"/>
          </a:xfrm>
        </p:spPr>
        <p:txBody>
          <a:bodyPr>
            <a:normAutofit fontScale="62500" lnSpcReduction="20000"/>
          </a:bodyPr>
          <a:lstStyle/>
          <a:p>
            <a:pPr>
              <a:buNone/>
            </a:pPr>
            <a:r>
              <a:rPr lang="id-ID" sz="5100" dirty="0" smtClean="0"/>
              <a:t>T</a:t>
            </a:r>
            <a:r>
              <a:rPr lang="id-ID" sz="5100" dirty="0" smtClean="0"/>
              <a:t>ips </a:t>
            </a:r>
            <a:r>
              <a:rPr lang="id-ID" sz="5100" dirty="0" smtClean="0"/>
              <a:t>mengelola website instansi </a:t>
            </a:r>
            <a:r>
              <a:rPr lang="id-ID" sz="5100" dirty="0" smtClean="0"/>
              <a:t>pemerintah</a:t>
            </a:r>
          </a:p>
          <a:p>
            <a:pPr>
              <a:buNone/>
            </a:pPr>
            <a:endParaRPr lang="id-ID" sz="5100" dirty="0" smtClean="0"/>
          </a:p>
          <a:p>
            <a:pPr marL="582930" indent="-514350">
              <a:buAutoNum type="arabicPeriod"/>
            </a:pPr>
            <a:r>
              <a:rPr lang="id-ID" sz="3800" dirty="0" smtClean="0"/>
              <a:t>Persiapkan </a:t>
            </a:r>
            <a:r>
              <a:rPr lang="id-ID" sz="3800" dirty="0" smtClean="0"/>
              <a:t>sumberdaya khusus yang mampu mengelola website, sebelumnya diberikan pelatihan khusus mengenai website</a:t>
            </a:r>
            <a:r>
              <a:rPr lang="id-ID" sz="3800" dirty="0" smtClean="0"/>
              <a:t>.</a:t>
            </a:r>
          </a:p>
          <a:p>
            <a:pPr marL="582930" indent="-514350">
              <a:buNone/>
            </a:pPr>
            <a:endParaRPr lang="id-ID" sz="3800" dirty="0" smtClean="0"/>
          </a:p>
          <a:p>
            <a:pPr>
              <a:buNone/>
            </a:pPr>
            <a:r>
              <a:rPr lang="id-ID" sz="3800" dirty="0" smtClean="0"/>
              <a:t>2.  Adanya </a:t>
            </a:r>
            <a:r>
              <a:rPr lang="id-ID" sz="3800" dirty="0" smtClean="0"/>
              <a:t>dukungan pimpinan dengan menerbitkan kebijakan berupa Standar Operasional Prosedur (SOP) tentang Pelaksanaan Updating Website dan Surat Keputusan pimpinan tentang penetapan tim pengelola website</a:t>
            </a:r>
            <a:r>
              <a:rPr lang="id-ID" sz="3800" dirty="0" smtClean="0"/>
              <a:t>.</a:t>
            </a:r>
          </a:p>
          <a:p>
            <a:pPr>
              <a:buNone/>
            </a:pPr>
            <a:endParaRPr lang="id-ID" sz="3800" dirty="0" smtClean="0"/>
          </a:p>
          <a:p>
            <a:pPr>
              <a:buNone/>
            </a:pPr>
            <a:r>
              <a:rPr lang="id-ID" sz="3800" dirty="0" smtClean="0"/>
              <a:t>3.  Update </a:t>
            </a:r>
            <a:r>
              <a:rPr lang="id-ID" sz="3800" dirty="0" smtClean="0"/>
              <a:t>selalu data dan informasi yang ada di website minimal seminggu sekali, mengingat pengunjung akan selalu mencari sesuatu yang baru, apabila mereka kembali dan menemukan hal yang sama dan tidak ada perubahan, maka mereka tidak akan kembali lagi.</a:t>
            </a:r>
            <a:endParaRPr lang="id-ID" sz="3800" dirty="0"/>
          </a:p>
        </p:txBody>
      </p:sp>
    </p:spTree>
  </p:cSld>
  <p:clrMapOvr>
    <a:masterClrMapping/>
  </p:clrMapOvr>
  <p:transition spd="slow">
    <p:wipe dir="d"/>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None/>
            </a:pPr>
            <a:r>
              <a:rPr lang="id-ID" dirty="0" smtClean="0"/>
              <a:t>1. </a:t>
            </a:r>
            <a:r>
              <a:rPr lang="id-ID" dirty="0" smtClean="0"/>
              <a:t>Pengunjung </a:t>
            </a:r>
            <a:r>
              <a:rPr lang="id-ID" dirty="0" smtClean="0"/>
              <a:t>website akan mendapatkan informasi-informasi terbaru tentang instansi pemerintah, dan ini akan membuat mereka kembali lagi.</a:t>
            </a:r>
          </a:p>
          <a:p>
            <a:pPr>
              <a:buNone/>
            </a:pPr>
            <a:r>
              <a:rPr lang="id-ID" dirty="0" smtClean="0"/>
              <a:t>2. Meningkatkan </a:t>
            </a:r>
            <a:r>
              <a:rPr lang="id-ID" dirty="0" smtClean="0"/>
              <a:t>rangking website </a:t>
            </a:r>
            <a:r>
              <a:rPr lang="id-ID" dirty="0" smtClean="0"/>
              <a:t>dihasil </a:t>
            </a:r>
            <a:r>
              <a:rPr lang="id-ID" dirty="0" smtClean="0"/>
              <a:t>pencarian mesin </a:t>
            </a:r>
            <a:r>
              <a:rPr lang="id-ID" dirty="0" smtClean="0"/>
              <a:t>pencari </a:t>
            </a:r>
            <a:r>
              <a:rPr lang="id-ID" dirty="0" smtClean="0"/>
              <a:t>atau search </a:t>
            </a:r>
            <a:r>
              <a:rPr lang="id-ID" dirty="0" smtClean="0"/>
              <a:t>engine serperti Google</a:t>
            </a:r>
            <a:endParaRPr lang="id-ID" dirty="0" smtClean="0"/>
          </a:p>
          <a:p>
            <a:pPr>
              <a:buNone/>
            </a:pPr>
            <a:r>
              <a:rPr lang="id-ID" dirty="0" smtClean="0"/>
              <a:t>3. Akan memberikan citra positif terhada Instansi Pemerintah Tersebut</a:t>
            </a:r>
            <a:endParaRPr lang="id-ID" dirty="0"/>
          </a:p>
        </p:txBody>
      </p:sp>
      <p:sp>
        <p:nvSpPr>
          <p:cNvPr id="5" name="TextBox 4"/>
          <p:cNvSpPr txBox="1"/>
          <p:nvPr/>
        </p:nvSpPr>
        <p:spPr>
          <a:xfrm>
            <a:off x="714348" y="214291"/>
            <a:ext cx="7500990" cy="1077218"/>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id-ID" sz="3200" dirty="0" smtClean="0"/>
              <a:t>Apa sebenarnya keuntungan dari website pemerintah yang selalu update </a:t>
            </a:r>
            <a:r>
              <a:rPr lang="id-ID" sz="3200" dirty="0" smtClean="0"/>
              <a:t>?</a:t>
            </a:r>
            <a:endParaRPr lang="id-ID" sz="3200" dirty="0" smtClean="0"/>
          </a:p>
        </p:txBody>
      </p:sp>
    </p:spTree>
  </p:cSld>
  <p:clrMapOvr>
    <a:masterClrMapping/>
  </p:clrMapOvr>
  <p:transition spd="slow">
    <p:wipe dir="d"/>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224" y="1714488"/>
            <a:ext cx="7772400" cy="914400"/>
          </a:xfrm>
        </p:spPr>
        <p:txBody>
          <a:bodyPr/>
          <a:lstStyle/>
          <a:p>
            <a:pPr algn="ctr"/>
            <a:r>
              <a:rPr lang="id-ID" dirty="0" smtClean="0"/>
              <a:t>Untuk Bisa Terus Update dan Tetap Eksis di Butuhkan Kontributor Berita Yang Handal dan Konsisten dalam Mengirimkan Berita </a:t>
            </a:r>
            <a:endParaRPr lang="id-ID" dirty="0"/>
          </a:p>
        </p:txBody>
      </p:sp>
    </p:spTree>
  </p:cSld>
  <p:clrMapOvr>
    <a:masterClrMapping/>
  </p:clrMapOvr>
  <p:transition spd="slow">
    <p:wipe dir="d"/>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4348" y="857232"/>
            <a:ext cx="7239000" cy="1143000"/>
          </a:xfrm>
        </p:spPr>
        <p:txBody>
          <a:bodyPr>
            <a:noAutofit/>
          </a:bodyPr>
          <a:lstStyle/>
          <a:p>
            <a:r>
              <a:rPr lang="id-ID" sz="4400" dirty="0" smtClean="0">
                <a:solidFill>
                  <a:srgbClr val="FF0000"/>
                </a:solidFill>
              </a:rPr>
              <a:t>TAHUN 2012 BENGKULU PERINGKAT 27 NASIONAL PENGELOLAAN WEBSITE</a:t>
            </a:r>
            <a:br>
              <a:rPr lang="id-ID" sz="4400" dirty="0" smtClean="0">
                <a:solidFill>
                  <a:srgbClr val="FF0000"/>
                </a:solidFill>
              </a:rPr>
            </a:br>
            <a:r>
              <a:rPr lang="id-ID" sz="4400" dirty="0" smtClean="0">
                <a:solidFill>
                  <a:srgbClr val="FF0000"/>
                </a:solidFill>
              </a:rPr>
              <a:t/>
            </a:r>
            <a:br>
              <a:rPr lang="id-ID" sz="4400" dirty="0" smtClean="0">
                <a:solidFill>
                  <a:srgbClr val="FF0000"/>
                </a:solidFill>
              </a:rPr>
            </a:br>
            <a:r>
              <a:rPr lang="id-ID" sz="4400" dirty="0" smtClean="0">
                <a:solidFill>
                  <a:srgbClr val="FF0000"/>
                </a:solidFill>
              </a:rPr>
              <a:t>PADA TAHUN 2013 KANWIL BENGKULU MAMPU MERAIH PERINGKAT 12 NASIONAL </a:t>
            </a:r>
            <a:endParaRPr lang="id-ID" sz="4400" dirty="0">
              <a:solidFill>
                <a:srgbClr val="FF0000"/>
              </a:solidFill>
            </a:endParaRPr>
          </a:p>
        </p:txBody>
      </p:sp>
    </p:spTree>
  </p:cSld>
  <p:clrMapOvr>
    <a:masterClrMapping/>
  </p:clrMapOvr>
  <p:transition spd="slow">
    <p:wipe dir="d"/>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357158" y="1071546"/>
            <a:ext cx="9144000" cy="2428892"/>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tlCol="0">
            <a:noAutofit/>
          </a:bodyPr>
          <a:lstStyle/>
          <a:p>
            <a:pPr defTabSz="914336" eaLnBrk="1" fontAlgn="auto" hangingPunct="1">
              <a:lnSpc>
                <a:spcPts val="5600"/>
              </a:lnSpc>
              <a:spcAft>
                <a:spcPts val="0"/>
              </a:spcAft>
              <a:defRPr/>
            </a:pPr>
            <a:r>
              <a:rPr lang="en-US" sz="6000" dirty="0" smtClean="0">
                <a:ln w="10160">
                  <a:solidFill>
                    <a:srgbClr val="FF0000"/>
                  </a:solidFill>
                  <a:prstDash val="solid"/>
                </a:ln>
                <a:solidFill>
                  <a:srgbClr val="FF0000"/>
                </a:solidFill>
                <a:effectLst>
                  <a:outerShdw blurRad="38100" dist="32000" dir="5400000" algn="tl">
                    <a:srgbClr val="000000">
                      <a:alpha val="30000"/>
                    </a:srgbClr>
                  </a:outerShdw>
                </a:effectLst>
              </a:rPr>
              <a:t>ANGGOTA BADAN               BOLEH HILANG, </a:t>
            </a:r>
            <a:br>
              <a:rPr lang="en-US" sz="6000" dirty="0" smtClean="0">
                <a:ln w="10160">
                  <a:solidFill>
                    <a:srgbClr val="FF0000"/>
                  </a:solidFill>
                  <a:prstDash val="solid"/>
                </a:ln>
                <a:solidFill>
                  <a:srgbClr val="FF0000"/>
                </a:solidFill>
                <a:effectLst>
                  <a:outerShdw blurRad="38100" dist="32000" dir="5400000" algn="tl">
                    <a:srgbClr val="000000">
                      <a:alpha val="30000"/>
                    </a:srgbClr>
                  </a:outerShdw>
                </a:effectLst>
              </a:rPr>
            </a:br>
            <a:r>
              <a:rPr lang="en-US" sz="6000" dirty="0" smtClean="0">
                <a:ln w="10160">
                  <a:solidFill>
                    <a:srgbClr val="FF0000"/>
                  </a:solidFill>
                  <a:prstDash val="solid"/>
                </a:ln>
                <a:solidFill>
                  <a:srgbClr val="FF0000"/>
                </a:solidFill>
                <a:effectLst>
                  <a:outerShdw blurRad="38100" dist="32000" dir="5400000" algn="tl">
                    <a:srgbClr val="000000">
                      <a:alpha val="30000"/>
                    </a:srgbClr>
                  </a:outerShdw>
                </a:effectLst>
              </a:rPr>
              <a:t>SELAMA KEPALA MASIH BERTENGGER DI BADAN, </a:t>
            </a:r>
            <a:br>
              <a:rPr lang="en-US" sz="6000" dirty="0" smtClean="0">
                <a:ln w="10160">
                  <a:solidFill>
                    <a:srgbClr val="FF0000"/>
                  </a:solidFill>
                  <a:prstDash val="solid"/>
                </a:ln>
                <a:solidFill>
                  <a:srgbClr val="FF0000"/>
                </a:solidFill>
                <a:effectLst>
                  <a:outerShdw blurRad="38100" dist="32000" dir="5400000" algn="tl">
                    <a:srgbClr val="000000">
                      <a:alpha val="30000"/>
                    </a:srgbClr>
                  </a:outerShdw>
                </a:effectLst>
              </a:rPr>
            </a:br>
            <a:r>
              <a:rPr lang="en-US" sz="6000" dirty="0" smtClean="0">
                <a:ln w="10160">
                  <a:solidFill>
                    <a:srgbClr val="FF0000"/>
                  </a:solidFill>
                  <a:prstDash val="solid"/>
                </a:ln>
                <a:solidFill>
                  <a:srgbClr val="FF0000"/>
                </a:solidFill>
                <a:effectLst>
                  <a:outerShdw blurRad="38100" dist="32000" dir="5400000" algn="tl">
                    <a:srgbClr val="000000">
                      <a:alpha val="30000"/>
                    </a:srgbClr>
                  </a:outerShdw>
                </a:effectLst>
              </a:rPr>
              <a:t>ANDA MASIH MANUSIA POWERFUL !</a:t>
            </a:r>
          </a:p>
        </p:txBody>
      </p:sp>
      <p:sp>
        <p:nvSpPr>
          <p:cNvPr id="3" name="Slide Number Placeholder 2"/>
          <p:cNvSpPr>
            <a:spLocks noGrp="1"/>
          </p:cNvSpPr>
          <p:nvPr>
            <p:ph type="sldNum" sz="quarter" idx="12"/>
          </p:nvPr>
        </p:nvSpPr>
        <p:spPr/>
        <p:txBody>
          <a:bodyPr/>
          <a:lstStyle/>
          <a:p>
            <a:pPr>
              <a:defRPr/>
            </a:pPr>
            <a:fld id="{83C7D328-0666-4896-A482-3314734DE83B}" type="slidenum">
              <a:rPr lang="en-US"/>
              <a:pPr>
                <a:defRPr/>
              </a:pPr>
              <a:t>19</a:t>
            </a:fld>
            <a:endParaRPr lang="en-US"/>
          </a:p>
        </p:txBody>
      </p:sp>
    </p:spTree>
  </p:cSld>
  <p:clrMapOvr>
    <a:masterClrMapping/>
  </p:clrMapOvr>
  <p:transition spd="slow">
    <p:wipe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85728"/>
            <a:ext cx="8143900" cy="680068"/>
          </a:xfrm>
        </p:spPr>
        <p:style>
          <a:lnRef idx="1">
            <a:schemeClr val="accent5"/>
          </a:lnRef>
          <a:fillRef idx="3">
            <a:schemeClr val="accent5"/>
          </a:fillRef>
          <a:effectRef idx="2">
            <a:schemeClr val="accent5"/>
          </a:effectRef>
          <a:fontRef idx="minor">
            <a:schemeClr val="lt1"/>
          </a:fontRef>
        </p:style>
        <p:txBody>
          <a:bodyPr/>
          <a:lstStyle/>
          <a:p>
            <a:pPr algn="ctr"/>
            <a:r>
              <a:rPr lang="id-ID" dirty="0" smtClean="0">
                <a:solidFill>
                  <a:srgbClr val="FF0000"/>
                </a:solidFill>
              </a:rPr>
              <a:t>curriculum vitae</a:t>
            </a:r>
            <a:endParaRPr lang="id-ID" dirty="0">
              <a:solidFill>
                <a:srgbClr val="FF0000"/>
              </a:solidFill>
            </a:endParaRPr>
          </a:p>
        </p:txBody>
      </p:sp>
      <p:sp>
        <p:nvSpPr>
          <p:cNvPr id="3" name="Content Placeholder 2"/>
          <p:cNvSpPr>
            <a:spLocks noGrp="1"/>
          </p:cNvSpPr>
          <p:nvPr>
            <p:ph idx="1"/>
          </p:nvPr>
        </p:nvSpPr>
        <p:spPr>
          <a:xfrm>
            <a:off x="457200" y="1214422"/>
            <a:ext cx="7972452" cy="5241314"/>
          </a:xfrm>
        </p:spPr>
        <p:txBody>
          <a:bodyPr>
            <a:normAutofit fontScale="70000" lnSpcReduction="20000"/>
          </a:bodyPr>
          <a:lstStyle/>
          <a:p>
            <a:pPr>
              <a:buNone/>
            </a:pPr>
            <a:r>
              <a:rPr lang="id-ID" dirty="0" smtClean="0"/>
              <a:t>Nama 		: H.Nopian Gustari JH,S.Pd.I,M.Pd.I</a:t>
            </a:r>
          </a:p>
          <a:p>
            <a:pPr>
              <a:buNone/>
            </a:pPr>
            <a:r>
              <a:rPr lang="id-ID" dirty="0" smtClean="0"/>
              <a:t>TTL		: Tumbu’an, 11 April 1983</a:t>
            </a:r>
          </a:p>
          <a:p>
            <a:pPr>
              <a:buNone/>
            </a:pPr>
            <a:r>
              <a:rPr lang="id-ID" dirty="0" smtClean="0"/>
              <a:t>Pendidikan 	: Pasca Sarjana Pendididikan Islam 			            </a:t>
            </a:r>
            <a:r>
              <a:rPr lang="id-ID" dirty="0" smtClean="0"/>
              <a:t>      </a:t>
            </a:r>
            <a:r>
              <a:rPr lang="id-ID" dirty="0" smtClean="0"/>
              <a:t>IAIN Bengkulu</a:t>
            </a:r>
          </a:p>
          <a:p>
            <a:pPr>
              <a:buNone/>
            </a:pPr>
            <a:r>
              <a:rPr lang="id-ID" dirty="0" smtClean="0"/>
              <a:t>Riwayat </a:t>
            </a:r>
          </a:p>
          <a:p>
            <a:pPr>
              <a:buNone/>
            </a:pPr>
            <a:r>
              <a:rPr lang="id-ID" dirty="0" smtClean="0"/>
              <a:t>Pekerjaan	: </a:t>
            </a:r>
          </a:p>
          <a:p>
            <a:pPr>
              <a:buNone/>
            </a:pPr>
            <a:r>
              <a:rPr lang="id-ID" dirty="0" smtClean="0"/>
              <a:t>			1. Staf </a:t>
            </a:r>
            <a:r>
              <a:rPr lang="id-ID" dirty="0" smtClean="0"/>
              <a:t> TU </a:t>
            </a:r>
            <a:r>
              <a:rPr lang="id-ID" dirty="0" smtClean="0"/>
              <a:t>MIN Penaggo </a:t>
            </a:r>
            <a:r>
              <a:rPr lang="id-ID" dirty="0" smtClean="0"/>
              <a:t>2 - Seluma</a:t>
            </a:r>
            <a:endParaRPr lang="id-ID" dirty="0" smtClean="0"/>
          </a:p>
          <a:p>
            <a:pPr>
              <a:buNone/>
            </a:pPr>
            <a:r>
              <a:rPr lang="id-ID" dirty="0" smtClean="0"/>
              <a:t>			2. Staf Mappenda Kemenag Seluma</a:t>
            </a:r>
          </a:p>
          <a:p>
            <a:pPr>
              <a:buNone/>
            </a:pPr>
            <a:r>
              <a:rPr lang="id-ID" dirty="0" smtClean="0"/>
              <a:t>			3. Kepala Urusan Kepegawaian Kemenag 		               </a:t>
            </a:r>
            <a:endParaRPr lang="id-ID" dirty="0" smtClean="0"/>
          </a:p>
          <a:p>
            <a:pPr>
              <a:buNone/>
            </a:pPr>
            <a:r>
              <a:rPr lang="id-ID" dirty="0" smtClean="0"/>
              <a:t> </a:t>
            </a:r>
            <a:r>
              <a:rPr lang="id-ID" dirty="0" smtClean="0"/>
              <a:t>                                     </a:t>
            </a:r>
            <a:r>
              <a:rPr lang="id-ID" dirty="0" smtClean="0"/>
              <a:t>Seluma</a:t>
            </a:r>
            <a:endParaRPr lang="id-ID" dirty="0" smtClean="0"/>
          </a:p>
          <a:p>
            <a:pPr>
              <a:buNone/>
            </a:pPr>
            <a:r>
              <a:rPr lang="id-ID" dirty="0" smtClean="0"/>
              <a:t>			</a:t>
            </a:r>
            <a:r>
              <a:rPr lang="id-ID" dirty="0" smtClean="0"/>
              <a:t>4. </a:t>
            </a:r>
            <a:r>
              <a:rPr lang="id-ID" dirty="0" smtClean="0"/>
              <a:t>Kepala KUA Talo, Seluma</a:t>
            </a:r>
          </a:p>
          <a:p>
            <a:pPr>
              <a:buNone/>
            </a:pPr>
            <a:r>
              <a:rPr lang="id-ID" dirty="0" smtClean="0"/>
              <a:t>			</a:t>
            </a:r>
            <a:r>
              <a:rPr lang="id-ID" dirty="0" smtClean="0"/>
              <a:t>5. </a:t>
            </a:r>
            <a:r>
              <a:rPr lang="id-ID" dirty="0" smtClean="0"/>
              <a:t>Staf Subbag Humas dan KUB</a:t>
            </a:r>
          </a:p>
          <a:p>
            <a:pPr>
              <a:buNone/>
            </a:pPr>
            <a:r>
              <a:rPr lang="id-ID" dirty="0" smtClean="0"/>
              <a:t>			</a:t>
            </a:r>
            <a:r>
              <a:rPr lang="id-ID" dirty="0" smtClean="0"/>
              <a:t>6. </a:t>
            </a:r>
            <a:r>
              <a:rPr lang="id-ID" dirty="0" smtClean="0"/>
              <a:t>Kasubbag Informasi dan Humas</a:t>
            </a:r>
          </a:p>
          <a:p>
            <a:pPr>
              <a:buNone/>
            </a:pPr>
            <a:r>
              <a:rPr lang="id-ID" dirty="0" smtClean="0"/>
              <a:t>			    </a:t>
            </a:r>
            <a:r>
              <a:rPr lang="id-ID" dirty="0" smtClean="0"/>
              <a:t> Kanwil </a:t>
            </a:r>
            <a:r>
              <a:rPr lang="id-ID" dirty="0" smtClean="0"/>
              <a:t>Kemenag Bengkulu</a:t>
            </a:r>
          </a:p>
          <a:p>
            <a:pPr>
              <a:buNone/>
            </a:pPr>
            <a:r>
              <a:rPr lang="id-ID" dirty="0" smtClean="0"/>
              <a:t>Hobi		: Jalan-Jalan</a:t>
            </a:r>
          </a:p>
          <a:p>
            <a:pPr>
              <a:buNone/>
            </a:pPr>
            <a:endParaRPr lang="id-ID" dirty="0"/>
          </a:p>
        </p:txBody>
      </p:sp>
    </p:spTree>
  </p:cSld>
  <p:clrMapOvr>
    <a:masterClrMapping/>
  </p:clrMapOvr>
  <p:transition spd="slow">
    <p:wipe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7330" name="Picture 3" descr="G:\Abdul Basit semot 2010\materi revisi\pic pendukung\risize pic\revisi lagi\slide41.jpg"/>
          <p:cNvPicPr>
            <a:picLocks noChangeAspect="1" noChangeArrowheads="1"/>
          </p:cNvPicPr>
          <p:nvPr/>
        </p:nvPicPr>
        <p:blipFill>
          <a:blip r:embed="rId3"/>
          <a:srcRect t="30208" b="17708"/>
          <a:stretch>
            <a:fillRect/>
          </a:stretch>
        </p:blipFill>
        <p:spPr bwMode="auto">
          <a:xfrm>
            <a:off x="0" y="1214438"/>
            <a:ext cx="9144000" cy="5143500"/>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pPr>
              <a:defRPr/>
            </a:pPr>
            <a:fld id="{573511D9-81EA-4E5D-B0DA-E470123640D3}" type="slidenum">
              <a:rPr lang="en-US"/>
              <a:pPr>
                <a:defRPr/>
              </a:pPr>
              <a:t>20</a:t>
            </a:fld>
            <a:endParaRPr lang="en-US"/>
          </a:p>
        </p:txBody>
      </p:sp>
    </p:spTree>
  </p:cSld>
  <p:clrMapOvr>
    <a:masterClrMapping/>
  </p:clrMapOvr>
  <p:transition spd="slow">
    <p:wipe di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224" y="1928802"/>
            <a:ext cx="7772400" cy="914400"/>
          </a:xfrm>
        </p:spPr>
        <p:txBody>
          <a:bodyPr/>
          <a:lstStyle/>
          <a:p>
            <a:pPr algn="ctr"/>
            <a:r>
              <a:rPr lang="id-ID" sz="5400" dirty="0" smtClean="0"/>
              <a:t>Buktikan Bahwa Saudara Bisa Menulis dan Berkarya !!!</a:t>
            </a:r>
            <a:endParaRPr lang="id-ID" sz="5400" dirty="0"/>
          </a:p>
        </p:txBody>
      </p:sp>
    </p:spTree>
  </p:cSld>
  <p:clrMapOvr>
    <a:masterClrMapping/>
  </p:clrMapOvr>
  <p:transition spd="slow">
    <p:wipe dir="d"/>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630920"/>
          </a:xfrm>
        </p:spPr>
        <p:txBody>
          <a:bodyPr/>
          <a:lstStyle/>
          <a:p>
            <a:pPr algn="ctr"/>
            <a:r>
              <a:rPr lang="id-ID" dirty="0" smtClean="0"/>
              <a:t>Referensi </a:t>
            </a:r>
            <a:endParaRPr lang="id-ID" dirty="0"/>
          </a:p>
        </p:txBody>
      </p:sp>
      <p:sp>
        <p:nvSpPr>
          <p:cNvPr id="4" name="Rectangle 2"/>
          <p:cNvSpPr>
            <a:spLocks noChangeArrowheads="1"/>
          </p:cNvSpPr>
          <p:nvPr/>
        </p:nvSpPr>
        <p:spPr bwMode="auto">
          <a:xfrm>
            <a:off x="533400" y="1500174"/>
            <a:ext cx="8610600" cy="2308225"/>
          </a:xfrm>
          <a:prstGeom prst="rect">
            <a:avLst/>
          </a:prstGeom>
          <a:noFill/>
          <a:ln w="9525">
            <a:solidFill>
              <a:srgbClr val="000000"/>
            </a:solidFill>
            <a:round/>
            <a:headEnd/>
            <a:tailEnd/>
          </a:ln>
          <a:effectLst/>
        </p:spPr>
        <p:txBody>
          <a:bodyPr lIns="90000" tIns="45000" rIns="90000" bIns="45000"/>
          <a:lstStyle/>
          <a:p>
            <a:pPr marL="342900" indent="-341313" hangingPunct="1">
              <a:lnSpc>
                <a:spcPct val="112000"/>
              </a:lnSpc>
              <a:buSzPct val="45000"/>
              <a:buFont typeface="Times New Roman" pitchFamily="16" charset="0"/>
              <a:buAutoNum type="arabicPeriod"/>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000" dirty="0" err="1">
                <a:solidFill>
                  <a:srgbClr val="FF0000"/>
                </a:solidFill>
                <a:latin typeface="Calibri" charset="0"/>
              </a:rPr>
              <a:t>Undang-Undang</a:t>
            </a:r>
            <a:r>
              <a:rPr lang="en-US" sz="2000" dirty="0">
                <a:solidFill>
                  <a:srgbClr val="FF0000"/>
                </a:solidFill>
                <a:latin typeface="Calibri" charset="0"/>
              </a:rPr>
              <a:t> </a:t>
            </a:r>
            <a:r>
              <a:rPr lang="en-US" sz="2000" dirty="0" err="1">
                <a:solidFill>
                  <a:srgbClr val="FF0000"/>
                </a:solidFill>
                <a:latin typeface="Calibri" charset="0"/>
              </a:rPr>
              <a:t>Nomor</a:t>
            </a:r>
            <a:r>
              <a:rPr lang="en-US" sz="2000" dirty="0">
                <a:solidFill>
                  <a:srgbClr val="FF0000"/>
                </a:solidFill>
                <a:latin typeface="Calibri" charset="0"/>
              </a:rPr>
              <a:t> 14 </a:t>
            </a:r>
            <a:r>
              <a:rPr lang="en-US" sz="2000" dirty="0" err="1">
                <a:solidFill>
                  <a:srgbClr val="FF0000"/>
                </a:solidFill>
                <a:latin typeface="Calibri" charset="0"/>
              </a:rPr>
              <a:t>Tahun</a:t>
            </a:r>
            <a:r>
              <a:rPr lang="en-US" sz="2000" dirty="0">
                <a:solidFill>
                  <a:srgbClr val="FF0000"/>
                </a:solidFill>
                <a:latin typeface="Calibri" charset="0"/>
              </a:rPr>
              <a:t> 2008 </a:t>
            </a:r>
            <a:r>
              <a:rPr lang="en-US" sz="2000" dirty="0" err="1">
                <a:solidFill>
                  <a:srgbClr val="FF0000"/>
                </a:solidFill>
                <a:latin typeface="Calibri" charset="0"/>
              </a:rPr>
              <a:t>Tentang</a:t>
            </a:r>
            <a:r>
              <a:rPr lang="en-US" sz="2000" dirty="0">
                <a:solidFill>
                  <a:srgbClr val="FF0000"/>
                </a:solidFill>
                <a:latin typeface="Calibri" charset="0"/>
              </a:rPr>
              <a:t> </a:t>
            </a:r>
            <a:r>
              <a:rPr lang="en-US" sz="2000" dirty="0" err="1">
                <a:solidFill>
                  <a:srgbClr val="FF0000"/>
                </a:solidFill>
                <a:latin typeface="Calibri" charset="0"/>
              </a:rPr>
              <a:t>Keterbukaan</a:t>
            </a:r>
            <a:r>
              <a:rPr lang="en-US" sz="2000" dirty="0">
                <a:solidFill>
                  <a:srgbClr val="FF0000"/>
                </a:solidFill>
                <a:latin typeface="Calibri" charset="0"/>
              </a:rPr>
              <a:t> </a:t>
            </a:r>
            <a:r>
              <a:rPr lang="en-US" sz="2000" dirty="0" err="1">
                <a:solidFill>
                  <a:srgbClr val="FF0000"/>
                </a:solidFill>
                <a:latin typeface="Calibri" charset="0"/>
              </a:rPr>
              <a:t>Informasi</a:t>
            </a:r>
            <a:r>
              <a:rPr lang="en-US" sz="2000" dirty="0">
                <a:solidFill>
                  <a:srgbClr val="FF0000"/>
                </a:solidFill>
                <a:latin typeface="Calibri" charset="0"/>
              </a:rPr>
              <a:t> </a:t>
            </a:r>
            <a:r>
              <a:rPr lang="en-US" sz="2000" dirty="0" err="1">
                <a:solidFill>
                  <a:srgbClr val="FF0000"/>
                </a:solidFill>
                <a:latin typeface="Calibri" charset="0"/>
              </a:rPr>
              <a:t>Publik</a:t>
            </a:r>
            <a:endParaRPr lang="en-US" sz="2000" dirty="0">
              <a:solidFill>
                <a:srgbClr val="FF0000"/>
              </a:solidFill>
              <a:latin typeface="Calibri" charset="0"/>
            </a:endParaRPr>
          </a:p>
          <a:p>
            <a:pPr marL="342900" indent="-341313" hangingPunct="1">
              <a:lnSpc>
                <a:spcPct val="112000"/>
              </a:lnSpc>
              <a:buSzPct val="45000"/>
              <a:buFont typeface="Times New Roman" pitchFamily="16" charset="0"/>
              <a:buAutoNum type="arabicPeriod"/>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000" dirty="0">
                <a:solidFill>
                  <a:srgbClr val="FF0000"/>
                </a:solidFill>
                <a:latin typeface="Calibri" charset="0"/>
              </a:rPr>
              <a:t> M. </a:t>
            </a:r>
            <a:r>
              <a:rPr lang="en-US" sz="2000" dirty="0" err="1">
                <a:solidFill>
                  <a:srgbClr val="FF0000"/>
                </a:solidFill>
                <a:latin typeface="Calibri" charset="0"/>
              </a:rPr>
              <a:t>Linggar</a:t>
            </a:r>
            <a:r>
              <a:rPr lang="en-US" sz="2000" dirty="0">
                <a:solidFill>
                  <a:srgbClr val="FF0000"/>
                </a:solidFill>
                <a:latin typeface="Calibri" charset="0"/>
              </a:rPr>
              <a:t> </a:t>
            </a:r>
            <a:r>
              <a:rPr lang="en-US" sz="2000" dirty="0" err="1">
                <a:solidFill>
                  <a:srgbClr val="FF0000"/>
                </a:solidFill>
                <a:latin typeface="Calibri" charset="0"/>
              </a:rPr>
              <a:t>Anggoro</a:t>
            </a:r>
            <a:r>
              <a:rPr lang="en-US" sz="2000" dirty="0">
                <a:solidFill>
                  <a:srgbClr val="FF0000"/>
                </a:solidFill>
                <a:latin typeface="Calibri" charset="0"/>
              </a:rPr>
              <a:t> </a:t>
            </a:r>
          </a:p>
          <a:p>
            <a:pPr marL="342900" indent="-341313" hangingPunct="1">
              <a:lnSpc>
                <a:spcPct val="112000"/>
              </a:lnSpc>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000" dirty="0">
                <a:solidFill>
                  <a:srgbClr val="FF0000"/>
                </a:solidFill>
                <a:latin typeface="Calibri" charset="0"/>
              </a:rPr>
              <a:t>	</a:t>
            </a:r>
            <a:r>
              <a:rPr lang="en-US" sz="2000" dirty="0" err="1">
                <a:solidFill>
                  <a:srgbClr val="FF0000"/>
                </a:solidFill>
                <a:latin typeface="Calibri" charset="0"/>
              </a:rPr>
              <a:t>Teori</a:t>
            </a:r>
            <a:r>
              <a:rPr lang="en-US" sz="2000" dirty="0">
                <a:solidFill>
                  <a:srgbClr val="FF0000"/>
                </a:solidFill>
                <a:latin typeface="Calibri" charset="0"/>
              </a:rPr>
              <a:t> &amp; </a:t>
            </a:r>
            <a:r>
              <a:rPr lang="en-US" sz="2000" dirty="0" err="1">
                <a:solidFill>
                  <a:srgbClr val="FF0000"/>
                </a:solidFill>
                <a:latin typeface="Calibri" charset="0"/>
              </a:rPr>
              <a:t>Profesi</a:t>
            </a:r>
            <a:r>
              <a:rPr lang="en-US" sz="2000" dirty="0">
                <a:solidFill>
                  <a:srgbClr val="FF0000"/>
                </a:solidFill>
                <a:latin typeface="Calibri" charset="0"/>
              </a:rPr>
              <a:t> </a:t>
            </a:r>
            <a:r>
              <a:rPr lang="en-US" sz="2000" dirty="0" err="1">
                <a:solidFill>
                  <a:srgbClr val="FF0000"/>
                </a:solidFill>
                <a:latin typeface="Calibri" charset="0"/>
              </a:rPr>
              <a:t>Kehumasan</a:t>
            </a:r>
            <a:r>
              <a:rPr lang="en-US" sz="2000" dirty="0">
                <a:solidFill>
                  <a:srgbClr val="FF0000"/>
                </a:solidFill>
                <a:latin typeface="Calibri" charset="0"/>
              </a:rPr>
              <a:t>  </a:t>
            </a:r>
            <a:r>
              <a:rPr lang="en-US" sz="2000" dirty="0" err="1">
                <a:solidFill>
                  <a:srgbClr val="FF0000"/>
                </a:solidFill>
                <a:latin typeface="Calibri" charset="0"/>
              </a:rPr>
              <a:t>serta</a:t>
            </a:r>
            <a:r>
              <a:rPr lang="en-US" sz="2000" dirty="0">
                <a:solidFill>
                  <a:srgbClr val="FF0000"/>
                </a:solidFill>
                <a:latin typeface="Calibri" charset="0"/>
              </a:rPr>
              <a:t> </a:t>
            </a:r>
            <a:r>
              <a:rPr lang="en-US" sz="2000" dirty="0" err="1">
                <a:solidFill>
                  <a:srgbClr val="FF0000"/>
                </a:solidFill>
                <a:latin typeface="Calibri" charset="0"/>
              </a:rPr>
              <a:t>aplikasinya</a:t>
            </a:r>
            <a:r>
              <a:rPr lang="en-US" sz="2000" dirty="0">
                <a:solidFill>
                  <a:srgbClr val="FF0000"/>
                </a:solidFill>
                <a:latin typeface="Calibri" charset="0"/>
              </a:rPr>
              <a:t> </a:t>
            </a:r>
            <a:r>
              <a:rPr lang="en-US" sz="2000" dirty="0" err="1">
                <a:solidFill>
                  <a:srgbClr val="FF0000"/>
                </a:solidFill>
                <a:latin typeface="Calibri" charset="0"/>
              </a:rPr>
              <a:t>di</a:t>
            </a:r>
            <a:r>
              <a:rPr lang="en-US" sz="2000" dirty="0">
                <a:solidFill>
                  <a:srgbClr val="FF0000"/>
                </a:solidFill>
                <a:latin typeface="Calibri" charset="0"/>
              </a:rPr>
              <a:t> Indonesia, Jakarta : </a:t>
            </a:r>
            <a:r>
              <a:rPr lang="en-US" sz="2000" dirty="0" err="1">
                <a:solidFill>
                  <a:srgbClr val="FF0000"/>
                </a:solidFill>
                <a:latin typeface="Calibri" charset="0"/>
              </a:rPr>
              <a:t>Bumi</a:t>
            </a:r>
            <a:r>
              <a:rPr lang="en-US" sz="2000" dirty="0">
                <a:solidFill>
                  <a:srgbClr val="FF0000"/>
                </a:solidFill>
                <a:latin typeface="Calibri" charset="0"/>
              </a:rPr>
              <a:t> </a:t>
            </a:r>
            <a:r>
              <a:rPr lang="en-US" sz="2000" dirty="0" err="1">
                <a:solidFill>
                  <a:srgbClr val="FF0000"/>
                </a:solidFill>
                <a:latin typeface="Calibri" charset="0"/>
              </a:rPr>
              <a:t>Aksara</a:t>
            </a:r>
            <a:r>
              <a:rPr lang="en-US" sz="2000" dirty="0">
                <a:solidFill>
                  <a:srgbClr val="FF0000"/>
                </a:solidFill>
                <a:latin typeface="Calibri" charset="0"/>
              </a:rPr>
              <a:t>, 2007</a:t>
            </a:r>
          </a:p>
          <a:p>
            <a:pPr marL="342900" indent="-341313" hangingPunct="1">
              <a:lnSpc>
                <a:spcPct val="112000"/>
              </a:lnSpc>
              <a:buSzPct val="45000"/>
              <a:buFont typeface="Times New Roman" pitchFamily="16" charset="0"/>
              <a:buAutoNum type="arabicPeriod" startAt="4"/>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000" dirty="0" err="1">
                <a:solidFill>
                  <a:srgbClr val="FF0000"/>
                </a:solidFill>
                <a:latin typeface="Calibri" charset="0"/>
              </a:rPr>
              <a:t>Dr.Ir</a:t>
            </a:r>
            <a:r>
              <a:rPr lang="en-US" sz="2000" dirty="0">
                <a:solidFill>
                  <a:srgbClr val="FF0000"/>
                </a:solidFill>
                <a:latin typeface="Calibri" charset="0"/>
              </a:rPr>
              <a:t>. </a:t>
            </a:r>
            <a:r>
              <a:rPr lang="en-US" sz="2000" dirty="0" err="1">
                <a:solidFill>
                  <a:srgbClr val="FF0000"/>
                </a:solidFill>
                <a:latin typeface="Calibri" charset="0"/>
              </a:rPr>
              <a:t>Richardus</a:t>
            </a:r>
            <a:r>
              <a:rPr lang="en-US" sz="2000" dirty="0">
                <a:solidFill>
                  <a:srgbClr val="FF0000"/>
                </a:solidFill>
                <a:latin typeface="Calibri" charset="0"/>
              </a:rPr>
              <a:t>  </a:t>
            </a:r>
            <a:r>
              <a:rPr lang="en-US" sz="2000" dirty="0" err="1">
                <a:solidFill>
                  <a:srgbClr val="FF0000"/>
                </a:solidFill>
                <a:latin typeface="Calibri" charset="0"/>
              </a:rPr>
              <a:t>Eko</a:t>
            </a:r>
            <a:r>
              <a:rPr lang="en-US" sz="2000" dirty="0">
                <a:solidFill>
                  <a:srgbClr val="FF0000"/>
                </a:solidFill>
                <a:latin typeface="Calibri" charset="0"/>
              </a:rPr>
              <a:t> </a:t>
            </a:r>
            <a:r>
              <a:rPr lang="en-US" sz="2000" dirty="0" err="1">
                <a:solidFill>
                  <a:srgbClr val="FF0000"/>
                </a:solidFill>
                <a:latin typeface="Calibri" charset="0"/>
              </a:rPr>
              <a:t>Indrajit</a:t>
            </a:r>
            <a:r>
              <a:rPr lang="en-US" sz="2000" dirty="0">
                <a:solidFill>
                  <a:srgbClr val="FF0000"/>
                </a:solidFill>
                <a:latin typeface="Calibri" charset="0"/>
              </a:rPr>
              <a:t> </a:t>
            </a:r>
          </a:p>
          <a:p>
            <a:pPr marL="342900" indent="-341313" hangingPunct="1">
              <a:lnSpc>
                <a:spcPct val="112000"/>
              </a:lnSpc>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000" dirty="0">
                <a:solidFill>
                  <a:srgbClr val="FF0000"/>
                </a:solidFill>
                <a:latin typeface="Calibri" charset="0"/>
              </a:rPr>
              <a:t>	Electronic Government : </a:t>
            </a:r>
            <a:r>
              <a:rPr lang="en-US" sz="2000" dirty="0" err="1">
                <a:solidFill>
                  <a:srgbClr val="FF0000"/>
                </a:solidFill>
                <a:latin typeface="Calibri" charset="0"/>
              </a:rPr>
              <a:t>Strategi</a:t>
            </a:r>
            <a:r>
              <a:rPr lang="en-US" sz="2000" dirty="0">
                <a:solidFill>
                  <a:srgbClr val="FF0000"/>
                </a:solidFill>
                <a:latin typeface="Calibri" charset="0"/>
              </a:rPr>
              <a:t> Pembangunan </a:t>
            </a:r>
            <a:r>
              <a:rPr lang="en-US" sz="2000" dirty="0" err="1">
                <a:solidFill>
                  <a:srgbClr val="FF0000"/>
                </a:solidFill>
                <a:latin typeface="Calibri" charset="0"/>
              </a:rPr>
              <a:t>dan</a:t>
            </a:r>
            <a:r>
              <a:rPr lang="en-US" sz="2000" dirty="0">
                <a:solidFill>
                  <a:srgbClr val="FF0000"/>
                </a:solidFill>
                <a:latin typeface="Calibri" charset="0"/>
              </a:rPr>
              <a:t> </a:t>
            </a:r>
            <a:r>
              <a:rPr lang="en-US" sz="2000" dirty="0" err="1">
                <a:solidFill>
                  <a:srgbClr val="FF0000"/>
                </a:solidFill>
                <a:latin typeface="Calibri" charset="0"/>
              </a:rPr>
              <a:t>Pengembangan</a:t>
            </a:r>
            <a:r>
              <a:rPr lang="en-US" sz="2000" dirty="0">
                <a:solidFill>
                  <a:srgbClr val="FF0000"/>
                </a:solidFill>
                <a:latin typeface="Calibri" charset="0"/>
              </a:rPr>
              <a:t> </a:t>
            </a:r>
            <a:r>
              <a:rPr lang="en-US" sz="2000" dirty="0" err="1">
                <a:solidFill>
                  <a:srgbClr val="FF0000"/>
                </a:solidFill>
                <a:latin typeface="Calibri" charset="0"/>
              </a:rPr>
              <a:t>Sistem</a:t>
            </a:r>
            <a:r>
              <a:rPr lang="en-US" sz="2000" dirty="0">
                <a:solidFill>
                  <a:srgbClr val="FF0000"/>
                </a:solidFill>
                <a:latin typeface="Calibri" charset="0"/>
              </a:rPr>
              <a:t> </a:t>
            </a:r>
            <a:r>
              <a:rPr lang="en-US" sz="2000" dirty="0" err="1">
                <a:solidFill>
                  <a:srgbClr val="FF0000"/>
                </a:solidFill>
                <a:latin typeface="Calibri" charset="0"/>
              </a:rPr>
              <a:t>Pelayanan</a:t>
            </a:r>
            <a:r>
              <a:rPr lang="en-US" sz="2000" dirty="0">
                <a:solidFill>
                  <a:srgbClr val="FF0000"/>
                </a:solidFill>
                <a:latin typeface="Calibri" charset="0"/>
              </a:rPr>
              <a:t> </a:t>
            </a:r>
            <a:r>
              <a:rPr lang="en-US" sz="2000" dirty="0" err="1">
                <a:solidFill>
                  <a:srgbClr val="FF0000"/>
                </a:solidFill>
                <a:latin typeface="Calibri" charset="0"/>
              </a:rPr>
              <a:t>Publik</a:t>
            </a:r>
            <a:r>
              <a:rPr lang="en-US" sz="2000" dirty="0">
                <a:solidFill>
                  <a:srgbClr val="FF0000"/>
                </a:solidFill>
                <a:latin typeface="Calibri" charset="0"/>
              </a:rPr>
              <a:t> </a:t>
            </a:r>
            <a:r>
              <a:rPr lang="en-US" sz="2000" dirty="0" err="1">
                <a:solidFill>
                  <a:srgbClr val="FF0000"/>
                </a:solidFill>
                <a:latin typeface="Calibri" charset="0"/>
              </a:rPr>
              <a:t>Berbasis</a:t>
            </a:r>
            <a:r>
              <a:rPr lang="en-US" sz="2000" dirty="0">
                <a:solidFill>
                  <a:srgbClr val="FF0000"/>
                </a:solidFill>
                <a:latin typeface="Calibri" charset="0"/>
              </a:rPr>
              <a:t> </a:t>
            </a:r>
            <a:r>
              <a:rPr lang="en-US" sz="2000" dirty="0" err="1">
                <a:solidFill>
                  <a:srgbClr val="FF0000"/>
                </a:solidFill>
                <a:latin typeface="Calibri" charset="0"/>
              </a:rPr>
              <a:t>Teknologi</a:t>
            </a:r>
            <a:r>
              <a:rPr lang="en-US" sz="2000" dirty="0">
                <a:solidFill>
                  <a:srgbClr val="FF0000"/>
                </a:solidFill>
                <a:latin typeface="Calibri" charset="0"/>
              </a:rPr>
              <a:t> Digital, Yogyakarta : </a:t>
            </a:r>
            <a:r>
              <a:rPr lang="en-US" sz="2000" dirty="0" err="1">
                <a:solidFill>
                  <a:srgbClr val="FF0000"/>
                </a:solidFill>
                <a:latin typeface="Calibri" charset="0"/>
              </a:rPr>
              <a:t>Andi</a:t>
            </a:r>
            <a:r>
              <a:rPr lang="en-US" sz="2000" dirty="0">
                <a:solidFill>
                  <a:srgbClr val="FF0000"/>
                </a:solidFill>
                <a:latin typeface="Calibri" charset="0"/>
              </a:rPr>
              <a:t>, 2006</a:t>
            </a:r>
          </a:p>
          <a:p>
            <a:pPr marL="458787" indent="-457200" hangingPunct="1">
              <a:lnSpc>
                <a:spcPct val="112000"/>
              </a:lnSpc>
              <a:buClrTx/>
              <a:buSzTx/>
              <a:buFontTx/>
              <a:buAutoNum type="arabicPeriod" startAt="5"/>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000" dirty="0" smtClean="0">
                <a:solidFill>
                  <a:srgbClr val="FF0000"/>
                </a:solidFill>
                <a:latin typeface="Calibri" charset="0"/>
                <a:hlinkClick r:id="rId2"/>
              </a:rPr>
              <a:t>http://</a:t>
            </a:r>
            <a:r>
              <a:rPr lang="id-ID" sz="2000" dirty="0" smtClean="0">
                <a:solidFill>
                  <a:srgbClr val="FF0000"/>
                </a:solidFill>
                <a:latin typeface="Calibri" charset="0"/>
                <a:hlinkClick r:id="rId2"/>
              </a:rPr>
              <a:t>www.google.com</a:t>
            </a:r>
            <a:endParaRPr lang="id-ID" sz="2000" dirty="0" smtClean="0">
              <a:solidFill>
                <a:srgbClr val="FF0000"/>
              </a:solidFill>
              <a:latin typeface="Calibri" charset="0"/>
            </a:endParaRPr>
          </a:p>
          <a:p>
            <a:pPr marL="458787" indent="-457200" hangingPunct="1">
              <a:lnSpc>
                <a:spcPct val="112000"/>
              </a:lnSpc>
              <a:buClrTx/>
              <a:buSzTx/>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000" dirty="0">
              <a:solidFill>
                <a:srgbClr val="FF0000"/>
              </a:solidFill>
              <a:latin typeface="Calibri" charset="0"/>
            </a:endParaRPr>
          </a:p>
          <a:p>
            <a:pPr marL="342900" indent="-341313" hangingPunct="1">
              <a:lnSpc>
                <a:spcPct val="112000"/>
              </a:lnSpc>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000" dirty="0">
              <a:solidFill>
                <a:srgbClr val="FF0000"/>
              </a:solidFill>
              <a:latin typeface="Calibri" charset="0"/>
            </a:endParaRPr>
          </a:p>
        </p:txBody>
      </p:sp>
    </p:spTree>
  </p:cSld>
  <p:clrMapOvr>
    <a:masterClrMapping/>
  </p:clrMapOvr>
  <p:transition spd="slow">
    <p:wipe dir="d"/>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3" descr="law abide.jpg"/>
          <p:cNvPicPr>
            <a:picLocks noChangeAspect="1"/>
          </p:cNvPicPr>
          <p:nvPr/>
        </p:nvPicPr>
        <p:blipFill>
          <a:blip r:embed="rId2"/>
          <a:srcRect/>
          <a:stretch>
            <a:fillRect/>
          </a:stretch>
        </p:blipFill>
        <p:spPr bwMode="auto">
          <a:xfrm>
            <a:off x="0" y="0"/>
            <a:ext cx="9144000" cy="5929313"/>
          </a:xfrm>
          <a:prstGeom prst="rect">
            <a:avLst/>
          </a:prstGeom>
          <a:noFill/>
          <a:ln w="9525">
            <a:noFill/>
            <a:miter lim="800000"/>
            <a:headEnd/>
            <a:tailEnd/>
          </a:ln>
        </p:spPr>
      </p:pic>
      <p:sp>
        <p:nvSpPr>
          <p:cNvPr id="2051" name="TextBox 4"/>
          <p:cNvSpPr txBox="1">
            <a:spLocks noChangeArrowheads="1"/>
          </p:cNvSpPr>
          <p:nvPr/>
        </p:nvSpPr>
        <p:spPr bwMode="auto">
          <a:xfrm>
            <a:off x="3929058" y="2445245"/>
            <a:ext cx="4914904" cy="769441"/>
          </a:xfrm>
          <a:prstGeom prst="rect">
            <a:avLst/>
          </a:prstGeom>
          <a:noFill/>
          <a:ln w="9525">
            <a:noFill/>
            <a:miter lim="800000"/>
            <a:headEnd/>
            <a:tailEnd/>
          </a:ln>
        </p:spPr>
        <p:txBody>
          <a:bodyPr wrap="square">
            <a:spAutoFit/>
          </a:bodyPr>
          <a:lstStyle/>
          <a:p>
            <a:pPr algn="ctr">
              <a:defRPr/>
            </a:pPr>
            <a:r>
              <a:rPr lang="en-US" sz="4400" b="1" dirty="0" smtClean="0">
                <a:solidFill>
                  <a:srgbClr val="002060"/>
                </a:solidFill>
                <a:effectLst>
                  <a:outerShdw blurRad="38100" dist="38100" dir="2700000" algn="tl">
                    <a:srgbClr val="000000">
                      <a:alpha val="43137"/>
                    </a:srgbClr>
                  </a:outerShdw>
                </a:effectLst>
              </a:rPr>
              <a:t>TERIMAKASIH</a:t>
            </a:r>
            <a:endParaRPr lang="id-ID" sz="4400" b="1" dirty="0">
              <a:solidFill>
                <a:srgbClr val="002060"/>
              </a:solidFill>
              <a:effectLst>
                <a:outerShdw blurRad="38100" dist="38100" dir="2700000" algn="tl">
                  <a:srgbClr val="000000">
                    <a:alpha val="43137"/>
                  </a:srgbClr>
                </a:outerShdw>
              </a:effectLst>
            </a:endParaRPr>
          </a:p>
        </p:txBody>
      </p:sp>
      <p:sp>
        <p:nvSpPr>
          <p:cNvPr id="6" name="Rectangle 5"/>
          <p:cNvSpPr/>
          <p:nvPr/>
        </p:nvSpPr>
        <p:spPr>
          <a:xfrm>
            <a:off x="457200" y="5903893"/>
            <a:ext cx="8072494" cy="954107"/>
          </a:xfrm>
          <a:prstGeom prst="rect">
            <a:avLst/>
          </a:prstGeom>
          <a:noFill/>
        </p:spPr>
        <p:txBody>
          <a:bodyPr>
            <a:spAutoFit/>
          </a:bodyPr>
          <a:lstStyle/>
          <a:p>
            <a:pPr algn="ctr">
              <a:defRPr/>
            </a:pPr>
            <a:r>
              <a:rPr lang="en-US" sz="2800" b="1" dirty="0">
                <a:ln w="19050">
                  <a:solidFill>
                    <a:schemeClr val="tx2">
                      <a:tint val="1000"/>
                    </a:schemeClr>
                  </a:solidFill>
                  <a:prstDash val="solid"/>
                </a:ln>
                <a:solidFill>
                  <a:srgbClr val="FF0000"/>
                </a:solidFill>
                <a:effectLst>
                  <a:outerShdw blurRad="50000" dist="50800" dir="7500000" algn="tl">
                    <a:srgbClr val="000000">
                      <a:shade val="5000"/>
                      <a:alpha val="35000"/>
                    </a:srgbClr>
                  </a:outerShdw>
                </a:effectLst>
                <a:latin typeface="Comic Sans MS" pitchFamily="66" charset="0"/>
                <a:cs typeface="Aharoni" pitchFamily="2" charset="-79"/>
              </a:rPr>
              <a:t>JANGAN BIARKAN </a:t>
            </a:r>
            <a:r>
              <a:rPr lang="en-US" sz="2800" b="1" dirty="0" smtClean="0">
                <a:ln w="19050">
                  <a:solidFill>
                    <a:schemeClr val="tx2">
                      <a:tint val="1000"/>
                    </a:schemeClr>
                  </a:solidFill>
                  <a:prstDash val="solid"/>
                </a:ln>
                <a:solidFill>
                  <a:srgbClr val="FF0000"/>
                </a:solidFill>
                <a:effectLst>
                  <a:outerShdw blurRad="50000" dist="50800" dir="7500000" algn="tl">
                    <a:srgbClr val="000000">
                      <a:shade val="5000"/>
                      <a:alpha val="35000"/>
                    </a:srgbClr>
                  </a:outerShdw>
                </a:effectLst>
                <a:latin typeface="Comic Sans MS" pitchFamily="66" charset="0"/>
                <a:cs typeface="Aharoni" pitchFamily="2" charset="-79"/>
              </a:rPr>
              <a:t>MAS</a:t>
            </a:r>
            <a:r>
              <a:rPr lang="id-ID" sz="2800" b="1" dirty="0" smtClean="0">
                <a:ln w="19050">
                  <a:solidFill>
                    <a:schemeClr val="tx2">
                      <a:tint val="1000"/>
                    </a:schemeClr>
                  </a:solidFill>
                  <a:prstDash val="solid"/>
                </a:ln>
                <a:solidFill>
                  <a:srgbClr val="FF0000"/>
                </a:solidFill>
                <a:effectLst>
                  <a:outerShdw blurRad="50000" dist="50800" dir="7500000" algn="tl">
                    <a:srgbClr val="000000">
                      <a:shade val="5000"/>
                      <a:alpha val="35000"/>
                    </a:srgbClr>
                  </a:outerShdw>
                </a:effectLst>
                <a:latin typeface="Comic Sans MS" pitchFamily="66" charset="0"/>
                <a:cs typeface="Aharoni" pitchFamily="2" charset="-79"/>
              </a:rPr>
              <a:t>A</a:t>
            </a:r>
            <a:r>
              <a:rPr lang="en-US" sz="2800" b="1" dirty="0" smtClean="0">
                <a:ln w="19050">
                  <a:solidFill>
                    <a:schemeClr val="tx2">
                      <a:tint val="1000"/>
                    </a:schemeClr>
                  </a:solidFill>
                  <a:prstDash val="solid"/>
                </a:ln>
                <a:solidFill>
                  <a:srgbClr val="FF0000"/>
                </a:solidFill>
                <a:effectLst>
                  <a:outerShdw blurRad="50000" dist="50800" dir="7500000" algn="tl">
                    <a:srgbClr val="000000">
                      <a:shade val="5000"/>
                      <a:alpha val="35000"/>
                    </a:srgbClr>
                  </a:outerShdw>
                </a:effectLst>
                <a:latin typeface="Comic Sans MS" pitchFamily="66" charset="0"/>
                <a:cs typeface="Aharoni" pitchFamily="2" charset="-79"/>
              </a:rPr>
              <a:t>YAKAT </a:t>
            </a:r>
            <a:r>
              <a:rPr lang="en-US" sz="2800" b="1" dirty="0">
                <a:ln w="19050">
                  <a:solidFill>
                    <a:schemeClr val="tx2">
                      <a:tint val="1000"/>
                    </a:schemeClr>
                  </a:solidFill>
                  <a:prstDash val="solid"/>
                </a:ln>
                <a:solidFill>
                  <a:srgbClr val="FF0000"/>
                </a:solidFill>
                <a:effectLst>
                  <a:outerShdw blurRad="50000" dist="50800" dir="7500000" algn="tl">
                    <a:srgbClr val="000000">
                      <a:shade val="5000"/>
                      <a:alpha val="35000"/>
                    </a:srgbClr>
                  </a:outerShdw>
                </a:effectLst>
                <a:latin typeface="Comic Sans MS" pitchFamily="66" charset="0"/>
                <a:cs typeface="Aharoni" pitchFamily="2" charset="-79"/>
              </a:rPr>
              <a:t>TERBELENGGU</a:t>
            </a:r>
            <a:endParaRPr lang="id-ID" sz="2800" b="1" dirty="0">
              <a:ln w="19050">
                <a:solidFill>
                  <a:schemeClr val="tx2">
                    <a:tint val="1000"/>
                  </a:schemeClr>
                </a:solidFill>
                <a:prstDash val="solid"/>
              </a:ln>
              <a:solidFill>
                <a:srgbClr val="FF0000"/>
              </a:solidFill>
              <a:effectLst>
                <a:outerShdw blurRad="50000" dist="50800" dir="7500000" algn="tl">
                  <a:srgbClr val="000000">
                    <a:shade val="5000"/>
                    <a:alpha val="35000"/>
                  </a:srgbClr>
                </a:outerShdw>
              </a:effectLst>
              <a:latin typeface="Comic Sans MS" pitchFamily="66" charset="0"/>
              <a:cs typeface="Aharoni" pitchFamily="2" charset="-79"/>
            </a:endParaRPr>
          </a:p>
        </p:txBody>
      </p:sp>
    </p:spTree>
  </p:cSld>
  <p:clrMapOvr>
    <a:masterClrMapping/>
  </p:clrMapOvr>
  <p:transition spd="slow">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Picture 3" descr="awananime.gif"/>
          <p:cNvSpPr>
            <a:spLocks noChangeAspect="1"/>
          </p:cNvSpPr>
          <p:nvPr/>
        </p:nvSpPr>
        <p:spPr bwMode="auto">
          <a:xfrm>
            <a:off x="0" y="0"/>
            <a:ext cx="9144000" cy="3124200"/>
          </a:xfrm>
          <a:prstGeom prst="rect">
            <a:avLst/>
          </a:prstGeom>
          <a:noFill/>
          <a:ln w="9525">
            <a:noFill/>
            <a:miter lim="800000"/>
            <a:headEnd/>
            <a:tailEnd/>
          </a:ln>
        </p:spPr>
        <p:txBody>
          <a:bodyPr/>
          <a:lstStyle/>
          <a:p>
            <a:endParaRPr lang="en-US"/>
          </a:p>
        </p:txBody>
      </p:sp>
      <p:pic>
        <p:nvPicPr>
          <p:cNvPr id="24579" name="Picture 4" descr="berdoa.png"/>
          <p:cNvPicPr>
            <a:picLocks noChangeAspect="1"/>
          </p:cNvPicPr>
          <p:nvPr/>
        </p:nvPicPr>
        <p:blipFill>
          <a:blip r:embed="rId2">
            <a:extLst/>
          </a:blip>
          <a:srcRect/>
          <a:stretch>
            <a:fillRect/>
          </a:stretch>
        </p:blipFill>
        <p:spPr bwMode="auto">
          <a:xfrm>
            <a:off x="0" y="0"/>
            <a:ext cx="9144000" cy="72390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sp>
        <p:nvSpPr>
          <p:cNvPr id="6" name="TextBox 5"/>
          <p:cNvSpPr txBox="1"/>
          <p:nvPr/>
        </p:nvSpPr>
        <p:spPr>
          <a:xfrm>
            <a:off x="0" y="428604"/>
            <a:ext cx="8991600" cy="6124754"/>
          </a:xfrm>
          <a:prstGeom prst="rect">
            <a:avLst/>
          </a:prstGeom>
          <a:noFill/>
          <a:effectLst>
            <a:outerShdw blurRad="50800" dist="38100" dir="2700000" algn="tl" rotWithShape="0">
              <a:schemeClr val="bg1"/>
            </a:outerShdw>
          </a:effectLst>
        </p:spPr>
        <p:txBody>
          <a:bodyPr wrap="square">
            <a:spAutoFit/>
          </a:bodyPr>
          <a:lstStyle/>
          <a:p>
            <a:pPr eaLnBrk="1" fontAlgn="auto" hangingPunct="1">
              <a:spcBef>
                <a:spcPts val="0"/>
              </a:spcBef>
              <a:spcAft>
                <a:spcPts val="0"/>
              </a:spcAft>
              <a:defRPr/>
            </a:pPr>
            <a:endParaRPr lang="en-US" sz="4800" dirty="0">
              <a:solidFill>
                <a:prstClr val="black"/>
              </a:solidFill>
              <a:latin typeface="Trajan Pro" pitchFamily="18" charset="0"/>
              <a:cs typeface="Arial" pitchFamily="34" charset="0"/>
            </a:endParaRPr>
          </a:p>
          <a:p>
            <a:pPr eaLnBrk="1" fontAlgn="auto" hangingPunct="1">
              <a:spcBef>
                <a:spcPts val="0"/>
              </a:spcBef>
              <a:spcAft>
                <a:spcPts val="0"/>
              </a:spcAft>
              <a:defRPr/>
            </a:pPr>
            <a:r>
              <a:rPr lang="en-US" sz="4800" b="1" dirty="0" smtClean="0">
                <a:solidFill>
                  <a:schemeClr val="tx1">
                    <a:lumMod val="95000"/>
                    <a:lumOff val="5000"/>
                  </a:schemeClr>
                </a:solidFill>
                <a:latin typeface="Trajan Pro" pitchFamily="18" charset="0"/>
                <a:cs typeface="Arial" pitchFamily="34" charset="0"/>
              </a:rPr>
              <a:t>         </a:t>
            </a:r>
            <a:r>
              <a:rPr lang="en-US" sz="4800" b="1" dirty="0" smtClean="0">
                <a:solidFill>
                  <a:srgbClr val="FF0000"/>
                </a:solidFill>
                <a:latin typeface="Trajan Pro" pitchFamily="18" charset="0"/>
                <a:cs typeface="Arial" pitchFamily="34" charset="0"/>
              </a:rPr>
              <a:t>Mari </a:t>
            </a:r>
            <a:r>
              <a:rPr lang="en-US" sz="4800" b="1" dirty="0" err="1">
                <a:solidFill>
                  <a:srgbClr val="FF0000"/>
                </a:solidFill>
                <a:latin typeface="Trajan Pro" pitchFamily="18" charset="0"/>
                <a:cs typeface="Arial" pitchFamily="34" charset="0"/>
              </a:rPr>
              <a:t>kita</a:t>
            </a:r>
            <a:r>
              <a:rPr lang="en-US" sz="4800" b="1" dirty="0">
                <a:solidFill>
                  <a:srgbClr val="FF0000"/>
                </a:solidFill>
                <a:latin typeface="Trajan Pro" pitchFamily="18" charset="0"/>
                <a:cs typeface="Arial" pitchFamily="34" charset="0"/>
              </a:rPr>
              <a:t> </a:t>
            </a:r>
            <a:r>
              <a:rPr lang="en-US" sz="4800" b="1" dirty="0" err="1">
                <a:solidFill>
                  <a:srgbClr val="FF0000"/>
                </a:solidFill>
                <a:latin typeface="Trajan Pro" pitchFamily="18" charset="0"/>
                <a:cs typeface="Arial" pitchFamily="34" charset="0"/>
              </a:rPr>
              <a:t>berdoa</a:t>
            </a:r>
            <a:endParaRPr lang="en-US" sz="4800" b="1" dirty="0">
              <a:solidFill>
                <a:srgbClr val="FF0000"/>
              </a:solidFill>
              <a:latin typeface="Trajan Pro" pitchFamily="18" charset="0"/>
              <a:cs typeface="Arial" pitchFamily="34" charset="0"/>
            </a:endParaRPr>
          </a:p>
          <a:p>
            <a:pPr eaLnBrk="1" fontAlgn="auto" hangingPunct="1">
              <a:spcBef>
                <a:spcPts val="0"/>
              </a:spcBef>
              <a:spcAft>
                <a:spcPts val="0"/>
              </a:spcAft>
              <a:defRPr/>
            </a:pPr>
            <a:endParaRPr lang="en-US" sz="4800" dirty="0">
              <a:solidFill>
                <a:prstClr val="black"/>
              </a:solidFill>
              <a:latin typeface="Trajan Pro" pitchFamily="18" charset="0"/>
              <a:cs typeface="Arial" pitchFamily="34" charset="0"/>
            </a:endParaRPr>
          </a:p>
          <a:p>
            <a:pPr eaLnBrk="1" fontAlgn="auto" hangingPunct="1">
              <a:spcBef>
                <a:spcPts val="0"/>
              </a:spcBef>
              <a:spcAft>
                <a:spcPts val="0"/>
              </a:spcAft>
              <a:defRPr/>
            </a:pPr>
            <a:endParaRPr lang="en-US" sz="4800" dirty="0" smtClean="0">
              <a:solidFill>
                <a:prstClr val="black"/>
              </a:solidFill>
              <a:latin typeface="Trajan Pro" pitchFamily="18" charset="0"/>
              <a:cs typeface="Arial" pitchFamily="34" charset="0"/>
            </a:endParaRPr>
          </a:p>
          <a:p>
            <a:pPr algn="ctr" eaLnBrk="1" fontAlgn="auto" hangingPunct="1">
              <a:spcBef>
                <a:spcPts val="0"/>
              </a:spcBef>
              <a:spcAft>
                <a:spcPts val="0"/>
              </a:spcAft>
              <a:defRPr/>
            </a:pPr>
            <a:r>
              <a:rPr lang="en-US" sz="4000" dirty="0" smtClean="0">
                <a:latin typeface="Trajan Pro" pitchFamily="18" charset="0"/>
                <a:cs typeface="Arial" pitchFamily="34" charset="0"/>
              </a:rPr>
              <a:t> </a:t>
            </a:r>
          </a:p>
          <a:p>
            <a:pPr algn="ctr" eaLnBrk="1" fontAlgn="auto" hangingPunct="1">
              <a:spcBef>
                <a:spcPts val="0"/>
              </a:spcBef>
              <a:spcAft>
                <a:spcPts val="0"/>
              </a:spcAft>
              <a:defRPr/>
            </a:pPr>
            <a:r>
              <a:rPr lang="id-ID" sz="4000" b="1" dirty="0" smtClean="0">
                <a:solidFill>
                  <a:srgbClr val="FFFF00"/>
                </a:solidFill>
                <a:latin typeface="Trajan Pro" pitchFamily="18" charset="0"/>
                <a:cs typeface="Arial" pitchFamily="34" charset="0"/>
              </a:rPr>
              <a:t> </a:t>
            </a:r>
            <a:r>
              <a:rPr lang="en-US" sz="4000" b="1" dirty="0" smtClean="0">
                <a:solidFill>
                  <a:srgbClr val="FFFF00"/>
                </a:solidFill>
                <a:latin typeface="Trajan Pro" pitchFamily="18" charset="0"/>
                <a:cs typeface="Arial" pitchFamily="34" charset="0"/>
              </a:rPr>
              <a:t>Agar </a:t>
            </a:r>
            <a:r>
              <a:rPr lang="en-US" sz="4000" b="1" dirty="0" err="1">
                <a:solidFill>
                  <a:srgbClr val="FFFF00"/>
                </a:solidFill>
                <a:latin typeface="Trajan Pro" pitchFamily="18" charset="0"/>
                <a:cs typeface="Arial" pitchFamily="34" charset="0"/>
              </a:rPr>
              <a:t>kita</a:t>
            </a:r>
            <a:r>
              <a:rPr lang="en-US" sz="4000" b="1" dirty="0">
                <a:solidFill>
                  <a:srgbClr val="FFFF00"/>
                </a:solidFill>
                <a:latin typeface="Trajan Pro" pitchFamily="18" charset="0"/>
                <a:cs typeface="Arial" pitchFamily="34" charset="0"/>
              </a:rPr>
              <a:t> </a:t>
            </a:r>
            <a:r>
              <a:rPr lang="en-US" sz="4000" b="1" dirty="0" err="1">
                <a:solidFill>
                  <a:srgbClr val="FFFF00"/>
                </a:solidFill>
                <a:latin typeface="Trajan Pro" pitchFamily="18" charset="0"/>
                <a:cs typeface="Arial" pitchFamily="34" charset="0"/>
              </a:rPr>
              <a:t>selamat</a:t>
            </a:r>
            <a:r>
              <a:rPr lang="en-US" sz="4000" b="1" dirty="0">
                <a:solidFill>
                  <a:srgbClr val="FFFF00"/>
                </a:solidFill>
                <a:latin typeface="Trajan Pro" pitchFamily="18" charset="0"/>
                <a:cs typeface="Arial" pitchFamily="34" charset="0"/>
              </a:rPr>
              <a:t> &amp; </a:t>
            </a:r>
            <a:r>
              <a:rPr lang="en-US" sz="4000" b="1" dirty="0" err="1">
                <a:solidFill>
                  <a:srgbClr val="FFFF00"/>
                </a:solidFill>
                <a:latin typeface="Trajan Pro" pitchFamily="18" charset="0"/>
                <a:cs typeface="Arial" pitchFamily="34" charset="0"/>
              </a:rPr>
              <a:t>bahagia</a:t>
            </a:r>
            <a:r>
              <a:rPr lang="en-US" sz="4000" b="1" dirty="0">
                <a:solidFill>
                  <a:srgbClr val="FFFF00"/>
                </a:solidFill>
                <a:latin typeface="Trajan Pro" pitchFamily="18" charset="0"/>
                <a:cs typeface="Arial" pitchFamily="34" charset="0"/>
              </a:rPr>
              <a:t> </a:t>
            </a:r>
          </a:p>
          <a:p>
            <a:pPr algn="ctr" eaLnBrk="1" fontAlgn="auto" hangingPunct="1">
              <a:spcBef>
                <a:spcPts val="0"/>
              </a:spcBef>
              <a:spcAft>
                <a:spcPts val="0"/>
              </a:spcAft>
              <a:defRPr/>
            </a:pPr>
            <a:r>
              <a:rPr lang="en-US" sz="4000" b="1" dirty="0" smtClean="0">
                <a:solidFill>
                  <a:srgbClr val="FFFF00"/>
                </a:solidFill>
                <a:latin typeface="Trajan Pro" pitchFamily="18" charset="0"/>
                <a:cs typeface="Arial" pitchFamily="34" charset="0"/>
              </a:rPr>
              <a:t> </a:t>
            </a:r>
            <a:r>
              <a:rPr lang="en-US" sz="4000" b="1" dirty="0" err="1" smtClean="0">
                <a:solidFill>
                  <a:srgbClr val="FFFF00"/>
                </a:solidFill>
                <a:latin typeface="Trajan Pro" pitchFamily="18" charset="0"/>
                <a:cs typeface="Arial" pitchFamily="34" charset="0"/>
              </a:rPr>
              <a:t>dunia</a:t>
            </a:r>
            <a:r>
              <a:rPr lang="en-US" sz="4000" b="1" dirty="0" smtClean="0">
                <a:solidFill>
                  <a:srgbClr val="FFFF00"/>
                </a:solidFill>
                <a:latin typeface="Trajan Pro" pitchFamily="18" charset="0"/>
                <a:cs typeface="Arial" pitchFamily="34" charset="0"/>
              </a:rPr>
              <a:t> </a:t>
            </a:r>
            <a:r>
              <a:rPr lang="en-US" sz="4000" b="1" dirty="0" err="1">
                <a:solidFill>
                  <a:srgbClr val="FFFF00"/>
                </a:solidFill>
                <a:latin typeface="Trajan Pro" pitchFamily="18" charset="0"/>
                <a:cs typeface="Arial" pitchFamily="34" charset="0"/>
              </a:rPr>
              <a:t>akhirat</a:t>
            </a:r>
            <a:r>
              <a:rPr lang="en-US" sz="4000" b="1" dirty="0">
                <a:solidFill>
                  <a:srgbClr val="FFFF00"/>
                </a:solidFill>
                <a:latin typeface="Trajan Pro" pitchFamily="18" charset="0"/>
                <a:cs typeface="Arial" pitchFamily="34" charset="0"/>
              </a:rPr>
              <a:t>, </a:t>
            </a:r>
            <a:r>
              <a:rPr lang="en-US" sz="4000" b="1" dirty="0" err="1">
                <a:solidFill>
                  <a:srgbClr val="FFFF00"/>
                </a:solidFill>
                <a:latin typeface="Trajan Pro" pitchFamily="18" charset="0"/>
                <a:cs typeface="Arial" pitchFamily="34" charset="0"/>
              </a:rPr>
              <a:t>serta</a:t>
            </a:r>
            <a:r>
              <a:rPr lang="en-US" sz="4000" b="1" dirty="0">
                <a:solidFill>
                  <a:srgbClr val="FFFF00"/>
                </a:solidFill>
                <a:latin typeface="Trajan Pro" pitchFamily="18" charset="0"/>
                <a:cs typeface="Arial" pitchFamily="34" charset="0"/>
              </a:rPr>
              <a:t> </a:t>
            </a:r>
            <a:r>
              <a:rPr lang="en-US" sz="4000" b="1" dirty="0" err="1">
                <a:solidFill>
                  <a:srgbClr val="FFFF00"/>
                </a:solidFill>
                <a:latin typeface="Trajan Pro" pitchFamily="18" charset="0"/>
                <a:cs typeface="Arial" pitchFamily="34" charset="0"/>
              </a:rPr>
              <a:t>mengikuti</a:t>
            </a:r>
            <a:endParaRPr lang="en-US" sz="4000" b="1" dirty="0">
              <a:solidFill>
                <a:srgbClr val="FFFF00"/>
              </a:solidFill>
              <a:latin typeface="Trajan Pro" pitchFamily="18" charset="0"/>
              <a:cs typeface="Arial" pitchFamily="34" charset="0"/>
            </a:endParaRPr>
          </a:p>
          <a:p>
            <a:pPr algn="ctr" eaLnBrk="1" fontAlgn="auto" hangingPunct="1">
              <a:spcBef>
                <a:spcPts val="0"/>
              </a:spcBef>
              <a:spcAft>
                <a:spcPts val="0"/>
              </a:spcAft>
              <a:defRPr/>
            </a:pPr>
            <a:r>
              <a:rPr lang="en-US" sz="4000" b="1" dirty="0">
                <a:solidFill>
                  <a:srgbClr val="FFFF00"/>
                </a:solidFill>
                <a:latin typeface="Trajan Pro" pitchFamily="18" charset="0"/>
                <a:cs typeface="Arial" pitchFamily="34" charset="0"/>
              </a:rPr>
              <a:t> </a:t>
            </a:r>
            <a:r>
              <a:rPr lang="id-ID" sz="4000" b="1" dirty="0" smtClean="0">
                <a:solidFill>
                  <a:srgbClr val="FFFF00"/>
                </a:solidFill>
                <a:latin typeface="Trajan Pro" pitchFamily="18" charset="0"/>
                <a:cs typeface="Arial" pitchFamily="34" charset="0"/>
              </a:rPr>
              <a:t>Materi Sosialisasi</a:t>
            </a:r>
            <a:r>
              <a:rPr lang="en-US" sz="4000" b="1" dirty="0" smtClean="0">
                <a:solidFill>
                  <a:srgbClr val="FFFF00"/>
                </a:solidFill>
                <a:latin typeface="Trajan Pro" pitchFamily="18" charset="0"/>
                <a:cs typeface="Arial" pitchFamily="34" charset="0"/>
              </a:rPr>
              <a:t> </a:t>
            </a:r>
            <a:r>
              <a:rPr lang="en-US" sz="4000" b="1" dirty="0" err="1">
                <a:solidFill>
                  <a:srgbClr val="FFFF00"/>
                </a:solidFill>
                <a:latin typeface="Trajan Pro" pitchFamily="18" charset="0"/>
                <a:cs typeface="Arial" pitchFamily="34" charset="0"/>
              </a:rPr>
              <a:t>ini</a:t>
            </a:r>
            <a:r>
              <a:rPr lang="en-US" sz="4000" b="1" dirty="0">
                <a:solidFill>
                  <a:srgbClr val="FFFF00"/>
                </a:solidFill>
                <a:latin typeface="Trajan Pro" pitchFamily="18" charset="0"/>
                <a:cs typeface="Arial" pitchFamily="34" charset="0"/>
              </a:rPr>
              <a:t> </a:t>
            </a:r>
            <a:r>
              <a:rPr lang="en-US" sz="4000" b="1" dirty="0" smtClean="0">
                <a:solidFill>
                  <a:srgbClr val="FFFF00"/>
                </a:solidFill>
                <a:latin typeface="Trajan Pro" pitchFamily="18" charset="0"/>
                <a:cs typeface="Arial" pitchFamily="34" charset="0"/>
              </a:rPr>
              <a:t>mend</a:t>
            </a:r>
            <a:r>
              <a:rPr lang="id-ID" sz="4000" b="1" dirty="0" smtClean="0">
                <a:solidFill>
                  <a:srgbClr val="FFFF00"/>
                </a:solidFill>
                <a:latin typeface="Trajan Pro" pitchFamily="18" charset="0"/>
                <a:cs typeface="Arial" pitchFamily="34" charset="0"/>
              </a:rPr>
              <a:t>a</a:t>
            </a:r>
            <a:r>
              <a:rPr lang="en-US" sz="4000" b="1" dirty="0" smtClean="0">
                <a:solidFill>
                  <a:srgbClr val="FFFF00"/>
                </a:solidFill>
                <a:latin typeface="Trajan Pro" pitchFamily="18" charset="0"/>
                <a:cs typeface="Arial" pitchFamily="34" charset="0"/>
              </a:rPr>
              <a:t>p</a:t>
            </a:r>
            <a:r>
              <a:rPr lang="id-ID" sz="4000" b="1" dirty="0" smtClean="0">
                <a:solidFill>
                  <a:srgbClr val="FFFF00"/>
                </a:solidFill>
                <a:latin typeface="Trajan Pro" pitchFamily="18" charset="0"/>
                <a:cs typeface="Arial" pitchFamily="34" charset="0"/>
              </a:rPr>
              <a:t>a</a:t>
            </a:r>
            <a:r>
              <a:rPr lang="en-US" sz="4000" b="1" dirty="0" smtClean="0">
                <a:solidFill>
                  <a:srgbClr val="FFFF00"/>
                </a:solidFill>
                <a:latin typeface="Trajan Pro" pitchFamily="18" charset="0"/>
                <a:cs typeface="Arial" pitchFamily="34" charset="0"/>
              </a:rPr>
              <a:t>t </a:t>
            </a:r>
            <a:r>
              <a:rPr lang="id-ID" sz="4000" b="1" dirty="0" smtClean="0">
                <a:solidFill>
                  <a:srgbClr val="FFFF00"/>
                </a:solidFill>
                <a:latin typeface="Trajan Pro" pitchFamily="18" charset="0"/>
                <a:cs typeface="Arial" pitchFamily="34" charset="0"/>
              </a:rPr>
              <a:t>  </a:t>
            </a:r>
          </a:p>
          <a:p>
            <a:pPr algn="ctr" eaLnBrk="1" fontAlgn="auto" hangingPunct="1">
              <a:spcBef>
                <a:spcPts val="0"/>
              </a:spcBef>
              <a:spcAft>
                <a:spcPts val="0"/>
              </a:spcAft>
              <a:defRPr/>
            </a:pPr>
            <a:r>
              <a:rPr lang="id-ID" sz="4000" b="1" dirty="0" smtClean="0">
                <a:solidFill>
                  <a:srgbClr val="FFFF00"/>
                </a:solidFill>
                <a:latin typeface="Trajan Pro" pitchFamily="18" charset="0"/>
                <a:cs typeface="Arial" pitchFamily="34" charset="0"/>
              </a:rPr>
              <a:t> </a:t>
            </a:r>
            <a:r>
              <a:rPr lang="en-US" sz="4000" b="1" dirty="0" err="1" smtClean="0">
                <a:solidFill>
                  <a:srgbClr val="FFFF00"/>
                </a:solidFill>
                <a:latin typeface="Trajan Pro" pitchFamily="18" charset="0"/>
                <a:cs typeface="Arial" pitchFamily="34" charset="0"/>
              </a:rPr>
              <a:t>ridho</a:t>
            </a:r>
            <a:r>
              <a:rPr lang="id-ID" sz="4000" b="1" dirty="0" smtClean="0">
                <a:solidFill>
                  <a:srgbClr val="FFFF00"/>
                </a:solidFill>
                <a:latin typeface="Trajan Pro" pitchFamily="18" charset="0"/>
                <a:cs typeface="Arial" pitchFamily="34" charset="0"/>
              </a:rPr>
              <a:t> </a:t>
            </a:r>
            <a:r>
              <a:rPr lang="en-US" sz="4000" b="1" dirty="0" smtClean="0">
                <a:solidFill>
                  <a:srgbClr val="FFFF00"/>
                </a:solidFill>
                <a:latin typeface="Trajan Pro" pitchFamily="18" charset="0"/>
                <a:cs typeface="Arial" pitchFamily="34" charset="0"/>
              </a:rPr>
              <a:t>ALLAH</a:t>
            </a:r>
            <a:r>
              <a:rPr lang="en-US" sz="4000" b="1" dirty="0">
                <a:solidFill>
                  <a:srgbClr val="FFFF00"/>
                </a:solidFill>
                <a:latin typeface="Trajan Pro" pitchFamily="18" charset="0"/>
                <a:cs typeface="Arial" pitchFamily="34" charset="0"/>
              </a:rPr>
              <a:t>.</a:t>
            </a: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daun hijau.jpg"/>
          <p:cNvPicPr>
            <a:picLocks noChangeAspect="1"/>
          </p:cNvPicPr>
          <p:nvPr/>
        </p:nvPicPr>
        <p:blipFill>
          <a:blip r:embed="rId2"/>
          <a:stretch>
            <a:fillRect/>
          </a:stretch>
        </p:blipFill>
        <p:spPr>
          <a:xfrm>
            <a:off x="0" y="0"/>
            <a:ext cx="9144032" cy="6858000"/>
          </a:xfrm>
          <a:prstGeom prst="rect">
            <a:avLst/>
          </a:prstGeom>
        </p:spPr>
      </p:pic>
      <p:sp>
        <p:nvSpPr>
          <p:cNvPr id="4" name="Rectangle 15"/>
          <p:cNvSpPr>
            <a:spLocks noChangeArrowheads="1"/>
          </p:cNvSpPr>
          <p:nvPr/>
        </p:nvSpPr>
        <p:spPr bwMode="auto">
          <a:xfrm>
            <a:off x="711200" y="1071546"/>
            <a:ext cx="8432800" cy="4862870"/>
          </a:xfrm>
          <a:prstGeom prst="rect">
            <a:avLst/>
          </a:prstGeom>
          <a:noFill/>
          <a:ln w="9525">
            <a:noFill/>
            <a:miter lim="800000"/>
            <a:headEnd/>
            <a:tailEnd/>
          </a:ln>
        </p:spPr>
        <p:txBody>
          <a:bodyPr wrap="square" anchor="ctr">
            <a:spAutoFit/>
          </a:bodyPr>
          <a:lstStyle/>
          <a:p>
            <a:pPr>
              <a:buNone/>
            </a:pPr>
            <a:r>
              <a:rPr lang="id-ID" sz="3200" b="1" dirty="0" smtClean="0">
                <a:solidFill>
                  <a:srgbClr val="FF0000"/>
                </a:solidFill>
              </a:rPr>
              <a:t>1. </a:t>
            </a:r>
            <a:r>
              <a:rPr lang="en-US" sz="3200" b="1" dirty="0" err="1" smtClean="0">
                <a:solidFill>
                  <a:srgbClr val="FF0000"/>
                </a:solidFill>
              </a:rPr>
              <a:t>Undang-Undang</a:t>
            </a:r>
            <a:r>
              <a:rPr lang="en-US" sz="3200" b="1" dirty="0" smtClean="0">
                <a:solidFill>
                  <a:srgbClr val="FF0000"/>
                </a:solidFill>
              </a:rPr>
              <a:t> </a:t>
            </a:r>
            <a:r>
              <a:rPr lang="en-US" sz="3200" b="1" dirty="0" err="1" smtClean="0">
                <a:solidFill>
                  <a:srgbClr val="FF0000"/>
                </a:solidFill>
              </a:rPr>
              <a:t>Nomor</a:t>
            </a:r>
            <a:r>
              <a:rPr lang="en-US" sz="3200" b="1" dirty="0" smtClean="0">
                <a:solidFill>
                  <a:srgbClr val="FF0000"/>
                </a:solidFill>
              </a:rPr>
              <a:t> 14 </a:t>
            </a:r>
            <a:r>
              <a:rPr lang="en-US" sz="3200" b="1" dirty="0" err="1" smtClean="0">
                <a:solidFill>
                  <a:srgbClr val="FF0000"/>
                </a:solidFill>
              </a:rPr>
              <a:t>Tahun</a:t>
            </a:r>
            <a:r>
              <a:rPr lang="en-US" sz="3200" b="1" dirty="0" smtClean="0">
                <a:solidFill>
                  <a:srgbClr val="FF0000"/>
                </a:solidFill>
              </a:rPr>
              <a:t> 2008 </a:t>
            </a:r>
            <a:r>
              <a:rPr lang="id-ID" sz="3200" b="1" dirty="0" smtClean="0">
                <a:solidFill>
                  <a:srgbClr val="FF0000"/>
                </a:solidFill>
              </a:rPr>
              <a:t> </a:t>
            </a:r>
          </a:p>
          <a:p>
            <a:pPr>
              <a:buNone/>
            </a:pPr>
            <a:r>
              <a:rPr lang="id-ID" sz="3200" b="1" dirty="0" smtClean="0">
                <a:solidFill>
                  <a:srgbClr val="FF0000"/>
                </a:solidFill>
              </a:rPr>
              <a:t>     </a:t>
            </a:r>
            <a:r>
              <a:rPr lang="id-ID" sz="3200" b="1" dirty="0" smtClean="0">
                <a:solidFill>
                  <a:srgbClr val="FF0000"/>
                </a:solidFill>
              </a:rPr>
              <a:t>T</a:t>
            </a:r>
            <a:r>
              <a:rPr lang="en-US" sz="3200" b="1" dirty="0" err="1" smtClean="0">
                <a:solidFill>
                  <a:srgbClr val="FF0000"/>
                </a:solidFill>
              </a:rPr>
              <a:t>entang</a:t>
            </a:r>
            <a:r>
              <a:rPr lang="en-US" sz="3200" b="1" dirty="0" smtClean="0">
                <a:solidFill>
                  <a:srgbClr val="FF0000"/>
                </a:solidFill>
              </a:rPr>
              <a:t> </a:t>
            </a:r>
            <a:r>
              <a:rPr lang="en-US" sz="3200" b="1" dirty="0" err="1" smtClean="0">
                <a:solidFill>
                  <a:srgbClr val="FF0000"/>
                </a:solidFill>
              </a:rPr>
              <a:t>Keterbukaan</a:t>
            </a:r>
            <a:r>
              <a:rPr lang="en-US" sz="3200" b="1" dirty="0" smtClean="0">
                <a:solidFill>
                  <a:srgbClr val="FF0000"/>
                </a:solidFill>
              </a:rPr>
              <a:t> </a:t>
            </a:r>
            <a:r>
              <a:rPr lang="en-US" sz="3200" b="1" dirty="0" err="1" smtClean="0">
                <a:solidFill>
                  <a:srgbClr val="FF0000"/>
                </a:solidFill>
              </a:rPr>
              <a:t>Informasi</a:t>
            </a:r>
            <a:r>
              <a:rPr lang="en-US" sz="3200" b="1" dirty="0" smtClean="0">
                <a:solidFill>
                  <a:srgbClr val="FF0000"/>
                </a:solidFill>
              </a:rPr>
              <a:t> </a:t>
            </a:r>
            <a:r>
              <a:rPr lang="en-US" sz="3200" b="1" dirty="0" err="1" smtClean="0">
                <a:solidFill>
                  <a:srgbClr val="FF0000"/>
                </a:solidFill>
              </a:rPr>
              <a:t>Publik</a:t>
            </a:r>
            <a:r>
              <a:rPr lang="en-US" sz="3200" b="1" dirty="0" smtClean="0">
                <a:solidFill>
                  <a:srgbClr val="FF0000"/>
                </a:solidFill>
              </a:rPr>
              <a:t> (KIP)</a:t>
            </a:r>
            <a:endParaRPr lang="id-ID" sz="3200" b="1" dirty="0" smtClean="0">
              <a:solidFill>
                <a:srgbClr val="FF0000"/>
              </a:solidFill>
            </a:endParaRPr>
          </a:p>
          <a:p>
            <a:pPr>
              <a:buNone/>
            </a:pPr>
            <a:endParaRPr lang="id-ID" sz="3200" b="1" dirty="0" smtClean="0">
              <a:solidFill>
                <a:srgbClr val="FF0000"/>
              </a:solidFill>
            </a:endParaRPr>
          </a:p>
          <a:p>
            <a:pPr>
              <a:buNone/>
            </a:pPr>
            <a:r>
              <a:rPr lang="id-ID" sz="3200" b="1" dirty="0" smtClean="0">
                <a:solidFill>
                  <a:srgbClr val="FF0000"/>
                </a:solidFill>
              </a:rPr>
              <a:t>2. </a:t>
            </a:r>
            <a:r>
              <a:rPr lang="en-US" sz="3200" b="1" dirty="0" err="1" smtClean="0">
                <a:solidFill>
                  <a:srgbClr val="FF0000"/>
                </a:solidFill>
              </a:rPr>
              <a:t>Undang-Undang</a:t>
            </a:r>
            <a:r>
              <a:rPr lang="en-US" sz="3200" b="1" dirty="0" smtClean="0">
                <a:solidFill>
                  <a:srgbClr val="FF0000"/>
                </a:solidFill>
              </a:rPr>
              <a:t> </a:t>
            </a:r>
            <a:r>
              <a:rPr lang="en-US" sz="3200" b="1" dirty="0" err="1" smtClean="0">
                <a:solidFill>
                  <a:srgbClr val="FF0000"/>
                </a:solidFill>
              </a:rPr>
              <a:t>Nomor</a:t>
            </a:r>
            <a:r>
              <a:rPr lang="en-US" sz="3200" b="1" dirty="0" smtClean="0">
                <a:solidFill>
                  <a:srgbClr val="FF0000"/>
                </a:solidFill>
              </a:rPr>
              <a:t> 25 </a:t>
            </a:r>
            <a:r>
              <a:rPr lang="id-ID" sz="3200" b="1" dirty="0" smtClean="0">
                <a:solidFill>
                  <a:srgbClr val="FF0000"/>
                </a:solidFill>
              </a:rPr>
              <a:t>Tahun 2009 </a:t>
            </a:r>
          </a:p>
          <a:p>
            <a:pPr>
              <a:buNone/>
            </a:pPr>
            <a:r>
              <a:rPr lang="id-ID" sz="3200" b="1" dirty="0" smtClean="0">
                <a:solidFill>
                  <a:srgbClr val="FF0000"/>
                </a:solidFill>
              </a:rPr>
              <a:t>     </a:t>
            </a:r>
            <a:r>
              <a:rPr lang="id-ID" sz="3200" b="1" dirty="0" smtClean="0">
                <a:solidFill>
                  <a:srgbClr val="FF0000"/>
                </a:solidFill>
              </a:rPr>
              <a:t>T</a:t>
            </a:r>
            <a:r>
              <a:rPr lang="en-US" sz="3200" b="1" dirty="0" err="1" smtClean="0">
                <a:solidFill>
                  <a:srgbClr val="FF0000"/>
                </a:solidFill>
              </a:rPr>
              <a:t>entang</a:t>
            </a:r>
            <a:r>
              <a:rPr lang="en-US" sz="3200" b="1" dirty="0" smtClean="0">
                <a:solidFill>
                  <a:srgbClr val="FF0000"/>
                </a:solidFill>
              </a:rPr>
              <a:t> </a:t>
            </a:r>
            <a:r>
              <a:rPr lang="en-US" sz="3200" b="1" dirty="0" err="1" smtClean="0">
                <a:solidFill>
                  <a:srgbClr val="FF0000"/>
                </a:solidFill>
              </a:rPr>
              <a:t>Pelayanan</a:t>
            </a:r>
            <a:r>
              <a:rPr lang="en-US" sz="3200" b="1" dirty="0" smtClean="0">
                <a:solidFill>
                  <a:srgbClr val="FF0000"/>
                </a:solidFill>
              </a:rPr>
              <a:t> </a:t>
            </a:r>
            <a:r>
              <a:rPr lang="en-US" sz="3200" b="1" dirty="0" err="1" smtClean="0">
                <a:solidFill>
                  <a:srgbClr val="FF0000"/>
                </a:solidFill>
              </a:rPr>
              <a:t>Publik</a:t>
            </a:r>
            <a:endParaRPr lang="id-ID" sz="3200" b="1" dirty="0" smtClean="0">
              <a:solidFill>
                <a:srgbClr val="FF0000"/>
              </a:solidFill>
            </a:endParaRPr>
          </a:p>
          <a:p>
            <a:pPr>
              <a:buNone/>
            </a:pPr>
            <a:endParaRPr lang="id-ID" sz="3200" b="1" dirty="0" smtClean="0">
              <a:solidFill>
                <a:srgbClr val="FF0000"/>
              </a:solidFill>
            </a:endParaRPr>
          </a:p>
          <a:p>
            <a:pPr>
              <a:buNone/>
            </a:pPr>
            <a:r>
              <a:rPr lang="id-ID" sz="3200" b="1" dirty="0" smtClean="0">
                <a:solidFill>
                  <a:srgbClr val="FF0000"/>
                </a:solidFill>
              </a:rPr>
              <a:t>3. </a:t>
            </a:r>
            <a:r>
              <a:rPr lang="en-US" sz="3200" b="1" dirty="0" err="1" smtClean="0">
                <a:solidFill>
                  <a:srgbClr val="FF0000"/>
                </a:solidFill>
              </a:rPr>
              <a:t>Instruksi</a:t>
            </a:r>
            <a:r>
              <a:rPr lang="en-US" sz="3200" b="1" dirty="0" smtClean="0">
                <a:solidFill>
                  <a:srgbClr val="FF0000"/>
                </a:solidFill>
              </a:rPr>
              <a:t> </a:t>
            </a:r>
            <a:r>
              <a:rPr lang="en-US" sz="3200" b="1" dirty="0" err="1" smtClean="0">
                <a:solidFill>
                  <a:srgbClr val="FF0000"/>
                </a:solidFill>
              </a:rPr>
              <a:t>Presiden</a:t>
            </a:r>
            <a:r>
              <a:rPr lang="en-US" sz="3200" b="1" dirty="0" smtClean="0">
                <a:solidFill>
                  <a:srgbClr val="FF0000"/>
                </a:solidFill>
              </a:rPr>
              <a:t> No.03 </a:t>
            </a:r>
            <a:r>
              <a:rPr lang="en-US" sz="3200" b="1" dirty="0" err="1" smtClean="0">
                <a:solidFill>
                  <a:srgbClr val="FF0000"/>
                </a:solidFill>
              </a:rPr>
              <a:t>Tahun</a:t>
            </a:r>
            <a:r>
              <a:rPr lang="en-US" sz="3200" b="1" dirty="0" smtClean="0">
                <a:solidFill>
                  <a:srgbClr val="FF0000"/>
                </a:solidFill>
              </a:rPr>
              <a:t> 2003 </a:t>
            </a:r>
            <a:r>
              <a:rPr lang="en-US" sz="3200" b="1" dirty="0" err="1" smtClean="0">
                <a:solidFill>
                  <a:srgbClr val="FF0000"/>
                </a:solidFill>
              </a:rPr>
              <a:t>tentang</a:t>
            </a:r>
            <a:r>
              <a:rPr lang="en-US" sz="3200" b="1" dirty="0" smtClean="0">
                <a:solidFill>
                  <a:srgbClr val="FF0000"/>
                </a:solidFill>
              </a:rPr>
              <a:t> </a:t>
            </a:r>
            <a:r>
              <a:rPr lang="id-ID" sz="3200" b="1" dirty="0" smtClean="0">
                <a:solidFill>
                  <a:srgbClr val="FF0000"/>
                </a:solidFill>
              </a:rPr>
              <a:t> </a:t>
            </a:r>
          </a:p>
          <a:p>
            <a:pPr>
              <a:buNone/>
            </a:pPr>
            <a:r>
              <a:rPr lang="id-ID" sz="3200" b="1" dirty="0" smtClean="0">
                <a:solidFill>
                  <a:srgbClr val="FF0000"/>
                </a:solidFill>
              </a:rPr>
              <a:t>     </a:t>
            </a:r>
            <a:r>
              <a:rPr lang="en-US" sz="3200" b="1" dirty="0" err="1" smtClean="0">
                <a:solidFill>
                  <a:srgbClr val="FF0000"/>
                </a:solidFill>
              </a:rPr>
              <a:t>Kebijakan</a:t>
            </a:r>
            <a:r>
              <a:rPr lang="en-US" sz="3200" b="1" dirty="0" smtClean="0">
                <a:solidFill>
                  <a:srgbClr val="FF0000"/>
                </a:solidFill>
              </a:rPr>
              <a:t> </a:t>
            </a:r>
            <a:r>
              <a:rPr lang="en-US" sz="3200" b="1" dirty="0" err="1" smtClean="0">
                <a:solidFill>
                  <a:srgbClr val="FF0000"/>
                </a:solidFill>
              </a:rPr>
              <a:t>dan</a:t>
            </a:r>
            <a:r>
              <a:rPr lang="en-US" sz="3200" b="1" dirty="0" smtClean="0">
                <a:solidFill>
                  <a:srgbClr val="FF0000"/>
                </a:solidFill>
              </a:rPr>
              <a:t> </a:t>
            </a:r>
            <a:r>
              <a:rPr lang="en-US" sz="3200" b="1" dirty="0" err="1" smtClean="0">
                <a:solidFill>
                  <a:srgbClr val="FF0000"/>
                </a:solidFill>
              </a:rPr>
              <a:t>strategi</a:t>
            </a:r>
            <a:r>
              <a:rPr lang="en-US" sz="3200" b="1" dirty="0" smtClean="0">
                <a:solidFill>
                  <a:srgbClr val="FF0000"/>
                </a:solidFill>
              </a:rPr>
              <a:t> </a:t>
            </a:r>
            <a:r>
              <a:rPr lang="en-US" sz="3200" b="1" dirty="0" err="1" smtClean="0">
                <a:solidFill>
                  <a:srgbClr val="FF0000"/>
                </a:solidFill>
              </a:rPr>
              <a:t>nasional</a:t>
            </a:r>
            <a:r>
              <a:rPr lang="en-US" sz="3200" b="1" dirty="0" smtClean="0">
                <a:solidFill>
                  <a:srgbClr val="FF0000"/>
                </a:solidFill>
              </a:rPr>
              <a:t> </a:t>
            </a:r>
            <a:endParaRPr lang="id-ID" sz="3200" b="1" dirty="0" smtClean="0">
              <a:solidFill>
                <a:srgbClr val="FF0000"/>
              </a:solidFill>
            </a:endParaRPr>
          </a:p>
          <a:p>
            <a:pPr>
              <a:buNone/>
            </a:pPr>
            <a:r>
              <a:rPr lang="id-ID" sz="3200" b="1" dirty="0" smtClean="0">
                <a:solidFill>
                  <a:srgbClr val="FF0000"/>
                </a:solidFill>
              </a:rPr>
              <a:t>     </a:t>
            </a:r>
            <a:r>
              <a:rPr lang="en-US" sz="3200" b="1" dirty="0" err="1" smtClean="0">
                <a:solidFill>
                  <a:srgbClr val="FF0000"/>
                </a:solidFill>
              </a:rPr>
              <a:t>pengembangan</a:t>
            </a:r>
            <a:r>
              <a:rPr lang="en-US" sz="3200" b="1" dirty="0" smtClean="0">
                <a:solidFill>
                  <a:srgbClr val="FF0000"/>
                </a:solidFill>
              </a:rPr>
              <a:t> </a:t>
            </a:r>
            <a:r>
              <a:rPr lang="en-US" sz="5400" b="1" dirty="0" smtClean="0">
                <a:solidFill>
                  <a:srgbClr val="FF0000"/>
                </a:solidFill>
              </a:rPr>
              <a:t>e-Government</a:t>
            </a:r>
            <a:endParaRPr lang="id-ID" sz="3200" b="1" dirty="0">
              <a:solidFill>
                <a:srgbClr val="FF0000"/>
              </a:solidFill>
              <a:latin typeface="Tahoma" pitchFamily="34" charset="0"/>
            </a:endParaRPr>
          </a:p>
        </p:txBody>
      </p:sp>
      <p:sp>
        <p:nvSpPr>
          <p:cNvPr id="3" name="Rectangle 3"/>
          <p:cNvSpPr>
            <a:spLocks noChangeArrowheads="1"/>
          </p:cNvSpPr>
          <p:nvPr/>
        </p:nvSpPr>
        <p:spPr bwMode="auto">
          <a:xfrm>
            <a:off x="357158" y="214290"/>
            <a:ext cx="2571768" cy="685800"/>
          </a:xfrm>
          <a:prstGeom prst="rect">
            <a:avLst/>
          </a:prstGeom>
          <a:solidFill>
            <a:schemeClr val="accent2"/>
          </a:solidFill>
          <a:ln w="12700" cap="sq" algn="ctr">
            <a:solidFill>
              <a:schemeClr val="tx1"/>
            </a:solidFill>
            <a:miter lim="800000"/>
            <a:headEnd type="none" w="sm" len="sm"/>
            <a:tailEnd type="none" w="sm" len="sm"/>
          </a:ln>
        </p:spPr>
        <p:txBody>
          <a:bodyPr wrap="none"/>
          <a:lstStyle/>
          <a:p>
            <a:r>
              <a:rPr lang="id-ID" sz="3200" dirty="0" smtClean="0"/>
              <a:t>Dasar Hukum</a:t>
            </a:r>
            <a:endParaRPr lang="id-ID" sz="3200" dirty="0"/>
          </a:p>
        </p:txBody>
      </p:sp>
    </p:spTree>
  </p:cSld>
  <p:clrMapOvr>
    <a:masterClrMapping/>
  </p:clrMapOvr>
  <p:transition spd="slow">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daun hijau.jpg"/>
          <p:cNvPicPr>
            <a:picLocks noChangeAspect="1"/>
          </p:cNvPicPr>
          <p:nvPr/>
        </p:nvPicPr>
        <p:blipFill>
          <a:blip r:embed="rId2"/>
          <a:stretch>
            <a:fillRect/>
          </a:stretch>
        </p:blipFill>
        <p:spPr>
          <a:xfrm>
            <a:off x="0" y="0"/>
            <a:ext cx="9144032" cy="6858000"/>
          </a:xfrm>
          <a:prstGeom prst="rect">
            <a:avLst/>
          </a:prstGeom>
        </p:spPr>
      </p:pic>
      <p:sp>
        <p:nvSpPr>
          <p:cNvPr id="2" name="Title 1"/>
          <p:cNvSpPr>
            <a:spLocks noGrp="1"/>
          </p:cNvSpPr>
          <p:nvPr>
            <p:ph type="title"/>
          </p:nvPr>
        </p:nvSpPr>
        <p:spPr>
          <a:xfrm>
            <a:off x="357190" y="142852"/>
            <a:ext cx="5214942" cy="642942"/>
          </a:xfrm>
        </p:spPr>
        <p:style>
          <a:lnRef idx="3">
            <a:schemeClr val="lt1"/>
          </a:lnRef>
          <a:fillRef idx="1">
            <a:schemeClr val="accent2"/>
          </a:fillRef>
          <a:effectRef idx="1">
            <a:schemeClr val="accent2"/>
          </a:effectRef>
          <a:fontRef idx="minor">
            <a:schemeClr val="lt1"/>
          </a:fontRef>
        </p:style>
        <p:txBody>
          <a:bodyPr>
            <a:normAutofit fontScale="90000"/>
          </a:bodyPr>
          <a:lstStyle/>
          <a:p>
            <a:r>
              <a:rPr lang="id-ID" dirty="0" smtClean="0"/>
              <a:t> </a:t>
            </a:r>
            <a:r>
              <a:rPr lang="en-US" altLang="en-US" b="1" dirty="0" smtClean="0">
                <a:solidFill>
                  <a:schemeClr val="bg1">
                    <a:lumMod val="95000"/>
                    <a:lumOff val="5000"/>
                  </a:schemeClr>
                </a:solidFill>
              </a:rPr>
              <a:t>E-Government</a:t>
            </a:r>
            <a:r>
              <a:rPr lang="id-ID" altLang="en-US" b="1" dirty="0" smtClean="0">
                <a:solidFill>
                  <a:schemeClr val="bg1">
                    <a:lumMod val="95000"/>
                    <a:lumOff val="5000"/>
                  </a:schemeClr>
                </a:solidFill>
              </a:rPr>
              <a:t> ???</a:t>
            </a:r>
            <a:endParaRPr lang="id-ID" dirty="0"/>
          </a:p>
        </p:txBody>
      </p:sp>
      <p:sp>
        <p:nvSpPr>
          <p:cNvPr id="3" name="Content Placeholder 2"/>
          <p:cNvSpPr>
            <a:spLocks noGrp="1"/>
          </p:cNvSpPr>
          <p:nvPr>
            <p:ph idx="1"/>
          </p:nvPr>
        </p:nvSpPr>
        <p:spPr>
          <a:xfrm>
            <a:off x="500034" y="1000108"/>
            <a:ext cx="8258204" cy="4846320"/>
          </a:xfrm>
        </p:spPr>
        <p:txBody>
          <a:bodyPr>
            <a:noAutofit/>
          </a:bodyPr>
          <a:lstStyle/>
          <a:p>
            <a:pPr>
              <a:buNone/>
            </a:pPr>
            <a:r>
              <a:rPr lang="id-ID" sz="2800" b="1" dirty="0" smtClean="0">
                <a:solidFill>
                  <a:schemeClr val="bg1">
                    <a:lumMod val="95000"/>
                    <a:lumOff val="5000"/>
                  </a:schemeClr>
                </a:solidFill>
              </a:rPr>
              <a:t>   </a:t>
            </a:r>
            <a:r>
              <a:rPr lang="en-US" altLang="en-US" sz="3600" b="1" dirty="0" smtClean="0">
                <a:solidFill>
                  <a:schemeClr val="bg1">
                    <a:lumMod val="95000"/>
                    <a:lumOff val="5000"/>
                  </a:schemeClr>
                </a:solidFill>
              </a:rPr>
              <a:t>“E-Government </a:t>
            </a:r>
            <a:r>
              <a:rPr lang="en-US" altLang="en-US" sz="3600" b="1" dirty="0" err="1" smtClean="0">
                <a:solidFill>
                  <a:schemeClr val="bg1">
                    <a:lumMod val="95000"/>
                    <a:lumOff val="5000"/>
                  </a:schemeClr>
                </a:solidFill>
              </a:rPr>
              <a:t>adalah</a:t>
            </a:r>
            <a:r>
              <a:rPr lang="en-US" altLang="en-US" sz="3600" b="1" dirty="0" smtClean="0">
                <a:solidFill>
                  <a:schemeClr val="bg1">
                    <a:lumMod val="95000"/>
                    <a:lumOff val="5000"/>
                  </a:schemeClr>
                </a:solidFill>
              </a:rPr>
              <a:t> </a:t>
            </a:r>
            <a:r>
              <a:rPr lang="en-US" altLang="en-US" sz="3600" b="1" dirty="0" err="1" smtClean="0">
                <a:solidFill>
                  <a:schemeClr val="bg1">
                    <a:lumMod val="95000"/>
                    <a:lumOff val="5000"/>
                  </a:schemeClr>
                </a:solidFill>
              </a:rPr>
              <a:t>aplikasi</a:t>
            </a:r>
            <a:r>
              <a:rPr lang="en-US" altLang="en-US" sz="3600" b="1" dirty="0" smtClean="0">
                <a:solidFill>
                  <a:schemeClr val="bg1">
                    <a:lumMod val="95000"/>
                    <a:lumOff val="5000"/>
                  </a:schemeClr>
                </a:solidFill>
              </a:rPr>
              <a:t> </a:t>
            </a:r>
            <a:r>
              <a:rPr lang="en-US" altLang="en-US" sz="3600" b="1" dirty="0" err="1" smtClean="0">
                <a:solidFill>
                  <a:schemeClr val="bg1">
                    <a:lumMod val="95000"/>
                    <a:lumOff val="5000"/>
                  </a:schemeClr>
                </a:solidFill>
              </a:rPr>
              <a:t>teknologi</a:t>
            </a:r>
            <a:r>
              <a:rPr lang="en-US" altLang="en-US" sz="3600" b="1" dirty="0" smtClean="0">
                <a:solidFill>
                  <a:schemeClr val="bg1">
                    <a:lumMod val="95000"/>
                    <a:lumOff val="5000"/>
                  </a:schemeClr>
                </a:solidFill>
              </a:rPr>
              <a:t> </a:t>
            </a:r>
            <a:r>
              <a:rPr lang="en-US" altLang="en-US" sz="3600" b="1" dirty="0" err="1" smtClean="0">
                <a:solidFill>
                  <a:schemeClr val="bg1">
                    <a:lumMod val="95000"/>
                    <a:lumOff val="5000"/>
                  </a:schemeClr>
                </a:solidFill>
              </a:rPr>
              <a:t>informasi</a:t>
            </a:r>
            <a:r>
              <a:rPr lang="en-US" altLang="en-US" sz="3600" b="1" dirty="0" smtClean="0">
                <a:solidFill>
                  <a:schemeClr val="bg1">
                    <a:lumMod val="95000"/>
                    <a:lumOff val="5000"/>
                  </a:schemeClr>
                </a:solidFill>
              </a:rPr>
              <a:t> yang </a:t>
            </a:r>
            <a:r>
              <a:rPr lang="en-US" altLang="en-US" sz="3600" b="1" dirty="0" err="1" smtClean="0">
                <a:solidFill>
                  <a:schemeClr val="bg1">
                    <a:lumMod val="95000"/>
                    <a:lumOff val="5000"/>
                  </a:schemeClr>
                </a:solidFill>
              </a:rPr>
              <a:t>berbasis</a:t>
            </a:r>
            <a:r>
              <a:rPr lang="en-US" altLang="en-US" sz="3600" b="1" dirty="0" smtClean="0">
                <a:solidFill>
                  <a:schemeClr val="bg1">
                    <a:lumMod val="95000"/>
                    <a:lumOff val="5000"/>
                  </a:schemeClr>
                </a:solidFill>
              </a:rPr>
              <a:t> internet </a:t>
            </a:r>
            <a:r>
              <a:rPr lang="en-US" altLang="en-US" sz="3600" b="1" dirty="0" err="1" smtClean="0">
                <a:solidFill>
                  <a:schemeClr val="bg1">
                    <a:lumMod val="95000"/>
                    <a:lumOff val="5000"/>
                  </a:schemeClr>
                </a:solidFill>
              </a:rPr>
              <a:t>dan</a:t>
            </a:r>
            <a:r>
              <a:rPr lang="en-US" altLang="en-US" sz="3600" b="1" dirty="0" smtClean="0">
                <a:solidFill>
                  <a:schemeClr val="bg1">
                    <a:lumMod val="95000"/>
                    <a:lumOff val="5000"/>
                  </a:schemeClr>
                </a:solidFill>
              </a:rPr>
              <a:t> </a:t>
            </a:r>
            <a:r>
              <a:rPr lang="en-US" altLang="en-US" sz="3600" b="1" dirty="0" err="1" smtClean="0">
                <a:solidFill>
                  <a:schemeClr val="bg1">
                    <a:lumMod val="95000"/>
                    <a:lumOff val="5000"/>
                  </a:schemeClr>
                </a:solidFill>
              </a:rPr>
              <a:t>perangkat</a:t>
            </a:r>
            <a:r>
              <a:rPr lang="en-US" altLang="en-US" sz="3600" b="1" dirty="0" smtClean="0">
                <a:solidFill>
                  <a:schemeClr val="bg1">
                    <a:lumMod val="95000"/>
                    <a:lumOff val="5000"/>
                  </a:schemeClr>
                </a:solidFill>
              </a:rPr>
              <a:t> digital </a:t>
            </a:r>
            <a:r>
              <a:rPr lang="en-US" altLang="en-US" sz="3600" b="1" dirty="0" err="1" smtClean="0">
                <a:solidFill>
                  <a:schemeClr val="bg1">
                    <a:lumMod val="95000"/>
                    <a:lumOff val="5000"/>
                  </a:schemeClr>
                </a:solidFill>
              </a:rPr>
              <a:t>lainnya</a:t>
            </a:r>
            <a:r>
              <a:rPr lang="en-US" altLang="en-US" sz="3600" b="1" dirty="0" smtClean="0">
                <a:solidFill>
                  <a:schemeClr val="bg1">
                    <a:lumMod val="95000"/>
                    <a:lumOff val="5000"/>
                  </a:schemeClr>
                </a:solidFill>
              </a:rPr>
              <a:t> yang </a:t>
            </a:r>
            <a:r>
              <a:rPr lang="en-US" altLang="en-US" sz="3600" b="1" dirty="0" err="1" smtClean="0">
                <a:solidFill>
                  <a:schemeClr val="bg1">
                    <a:lumMod val="95000"/>
                    <a:lumOff val="5000"/>
                  </a:schemeClr>
                </a:solidFill>
              </a:rPr>
              <a:t>dikelola</a:t>
            </a:r>
            <a:r>
              <a:rPr lang="en-US" altLang="en-US" sz="3600" b="1" dirty="0" smtClean="0">
                <a:solidFill>
                  <a:schemeClr val="bg1">
                    <a:lumMod val="95000"/>
                    <a:lumOff val="5000"/>
                  </a:schemeClr>
                </a:solidFill>
              </a:rPr>
              <a:t> </a:t>
            </a:r>
            <a:r>
              <a:rPr lang="en-US" altLang="en-US" sz="3600" b="1" dirty="0" err="1" smtClean="0">
                <a:solidFill>
                  <a:schemeClr val="bg1">
                    <a:lumMod val="95000"/>
                    <a:lumOff val="5000"/>
                  </a:schemeClr>
                </a:solidFill>
              </a:rPr>
              <a:t>oleh</a:t>
            </a:r>
            <a:r>
              <a:rPr lang="en-US" altLang="en-US" sz="3600" b="1" dirty="0" smtClean="0">
                <a:solidFill>
                  <a:schemeClr val="bg1">
                    <a:lumMod val="95000"/>
                    <a:lumOff val="5000"/>
                  </a:schemeClr>
                </a:solidFill>
              </a:rPr>
              <a:t> </a:t>
            </a:r>
            <a:r>
              <a:rPr lang="en-US" altLang="en-US" sz="3600" b="1" dirty="0" err="1" smtClean="0">
                <a:solidFill>
                  <a:schemeClr val="bg1">
                    <a:lumMod val="95000"/>
                    <a:lumOff val="5000"/>
                  </a:schemeClr>
                </a:solidFill>
              </a:rPr>
              <a:t>pemerintah</a:t>
            </a:r>
            <a:r>
              <a:rPr lang="en-US" altLang="en-US" sz="3600" b="1" dirty="0" smtClean="0">
                <a:solidFill>
                  <a:schemeClr val="bg1">
                    <a:lumMod val="95000"/>
                    <a:lumOff val="5000"/>
                  </a:schemeClr>
                </a:solidFill>
              </a:rPr>
              <a:t> </a:t>
            </a:r>
            <a:r>
              <a:rPr lang="en-US" altLang="en-US" sz="3600" b="1" dirty="0" err="1" smtClean="0">
                <a:solidFill>
                  <a:schemeClr val="bg1">
                    <a:lumMod val="95000"/>
                    <a:lumOff val="5000"/>
                  </a:schemeClr>
                </a:solidFill>
              </a:rPr>
              <a:t>untuk</a:t>
            </a:r>
            <a:r>
              <a:rPr lang="en-US" altLang="en-US" sz="3600" b="1" dirty="0" smtClean="0">
                <a:solidFill>
                  <a:schemeClr val="bg1">
                    <a:lumMod val="95000"/>
                    <a:lumOff val="5000"/>
                  </a:schemeClr>
                </a:solidFill>
              </a:rPr>
              <a:t> </a:t>
            </a:r>
            <a:r>
              <a:rPr lang="en-US" altLang="en-US" sz="3600" b="1" dirty="0" err="1" smtClean="0">
                <a:solidFill>
                  <a:schemeClr val="bg1">
                    <a:lumMod val="95000"/>
                    <a:lumOff val="5000"/>
                  </a:schemeClr>
                </a:solidFill>
              </a:rPr>
              <a:t>keperluan</a:t>
            </a:r>
            <a:r>
              <a:rPr lang="en-US" altLang="en-US" sz="3600" b="1" dirty="0" smtClean="0">
                <a:solidFill>
                  <a:schemeClr val="bg1">
                    <a:lumMod val="95000"/>
                    <a:lumOff val="5000"/>
                  </a:schemeClr>
                </a:solidFill>
              </a:rPr>
              <a:t> </a:t>
            </a:r>
            <a:r>
              <a:rPr lang="en-US" altLang="en-US" sz="3600" b="1" dirty="0" err="1" smtClean="0">
                <a:solidFill>
                  <a:schemeClr val="bg1">
                    <a:lumMod val="95000"/>
                    <a:lumOff val="5000"/>
                  </a:schemeClr>
                </a:solidFill>
              </a:rPr>
              <a:t>penyampaian</a:t>
            </a:r>
            <a:r>
              <a:rPr lang="en-US" altLang="en-US" sz="3600" b="1" dirty="0" smtClean="0">
                <a:solidFill>
                  <a:schemeClr val="bg1">
                    <a:lumMod val="95000"/>
                    <a:lumOff val="5000"/>
                  </a:schemeClr>
                </a:solidFill>
              </a:rPr>
              <a:t> </a:t>
            </a:r>
            <a:r>
              <a:rPr lang="en-US" altLang="en-US" sz="3600" b="1" dirty="0" err="1" smtClean="0">
                <a:solidFill>
                  <a:schemeClr val="bg1">
                    <a:lumMod val="95000"/>
                    <a:lumOff val="5000"/>
                  </a:schemeClr>
                </a:solidFill>
              </a:rPr>
              <a:t>informasi</a:t>
            </a:r>
            <a:r>
              <a:rPr lang="en-US" altLang="en-US" sz="3600" b="1" dirty="0" smtClean="0">
                <a:solidFill>
                  <a:schemeClr val="bg1">
                    <a:lumMod val="95000"/>
                    <a:lumOff val="5000"/>
                  </a:schemeClr>
                </a:solidFill>
              </a:rPr>
              <a:t> </a:t>
            </a:r>
            <a:r>
              <a:rPr lang="en-US" altLang="en-US" sz="3600" b="1" dirty="0" err="1" smtClean="0">
                <a:solidFill>
                  <a:schemeClr val="bg1">
                    <a:lumMod val="95000"/>
                    <a:lumOff val="5000"/>
                  </a:schemeClr>
                </a:solidFill>
              </a:rPr>
              <a:t>dari</a:t>
            </a:r>
            <a:r>
              <a:rPr lang="en-US" altLang="en-US" sz="3600" b="1" dirty="0" smtClean="0">
                <a:solidFill>
                  <a:schemeClr val="bg1">
                    <a:lumMod val="95000"/>
                    <a:lumOff val="5000"/>
                  </a:schemeClr>
                </a:solidFill>
              </a:rPr>
              <a:t> </a:t>
            </a:r>
            <a:r>
              <a:rPr lang="en-US" altLang="en-US" sz="3600" b="1" dirty="0" err="1" smtClean="0">
                <a:solidFill>
                  <a:schemeClr val="bg1">
                    <a:lumMod val="95000"/>
                    <a:lumOff val="5000"/>
                  </a:schemeClr>
                </a:solidFill>
              </a:rPr>
              <a:t>pemerintah</a:t>
            </a:r>
            <a:r>
              <a:rPr lang="en-US" altLang="en-US" sz="3600" b="1" dirty="0" smtClean="0">
                <a:solidFill>
                  <a:schemeClr val="bg1">
                    <a:lumMod val="95000"/>
                    <a:lumOff val="5000"/>
                  </a:schemeClr>
                </a:solidFill>
              </a:rPr>
              <a:t> </a:t>
            </a:r>
            <a:r>
              <a:rPr lang="en-US" altLang="en-US" sz="3600" b="1" dirty="0" err="1" smtClean="0">
                <a:solidFill>
                  <a:schemeClr val="bg1">
                    <a:lumMod val="95000"/>
                    <a:lumOff val="5000"/>
                  </a:schemeClr>
                </a:solidFill>
              </a:rPr>
              <a:t>ke</a:t>
            </a:r>
            <a:r>
              <a:rPr lang="en-US" altLang="en-US" sz="3600" b="1" dirty="0" smtClean="0">
                <a:solidFill>
                  <a:schemeClr val="bg1">
                    <a:lumMod val="95000"/>
                    <a:lumOff val="5000"/>
                  </a:schemeClr>
                </a:solidFill>
              </a:rPr>
              <a:t> </a:t>
            </a:r>
            <a:r>
              <a:rPr lang="en-US" altLang="en-US" sz="3600" b="1" dirty="0" err="1" smtClean="0">
                <a:solidFill>
                  <a:schemeClr val="bg1">
                    <a:lumMod val="95000"/>
                    <a:lumOff val="5000"/>
                  </a:schemeClr>
                </a:solidFill>
              </a:rPr>
              <a:t>masyarakat</a:t>
            </a:r>
            <a:r>
              <a:rPr lang="en-US" altLang="en-US" sz="3600" b="1" dirty="0" smtClean="0">
                <a:solidFill>
                  <a:schemeClr val="bg1">
                    <a:lumMod val="95000"/>
                    <a:lumOff val="5000"/>
                  </a:schemeClr>
                </a:solidFill>
              </a:rPr>
              <a:t>, </a:t>
            </a:r>
            <a:r>
              <a:rPr lang="en-US" altLang="en-US" sz="3600" b="1" dirty="0" err="1" smtClean="0">
                <a:solidFill>
                  <a:schemeClr val="bg1">
                    <a:lumMod val="95000"/>
                    <a:lumOff val="5000"/>
                  </a:schemeClr>
                </a:solidFill>
              </a:rPr>
              <a:t>mitra</a:t>
            </a:r>
            <a:r>
              <a:rPr lang="en-US" altLang="en-US" sz="3600" b="1" dirty="0" smtClean="0">
                <a:solidFill>
                  <a:schemeClr val="bg1">
                    <a:lumMod val="95000"/>
                    <a:lumOff val="5000"/>
                  </a:schemeClr>
                </a:solidFill>
              </a:rPr>
              <a:t> </a:t>
            </a:r>
            <a:r>
              <a:rPr lang="en-US" altLang="en-US" sz="3600" b="1" dirty="0" err="1" smtClean="0">
                <a:solidFill>
                  <a:schemeClr val="bg1">
                    <a:lumMod val="95000"/>
                    <a:lumOff val="5000"/>
                  </a:schemeClr>
                </a:solidFill>
              </a:rPr>
              <a:t>bisnis</a:t>
            </a:r>
            <a:r>
              <a:rPr lang="en-US" altLang="en-US" sz="3600" b="1" dirty="0" smtClean="0">
                <a:solidFill>
                  <a:schemeClr val="bg1">
                    <a:lumMod val="95000"/>
                    <a:lumOff val="5000"/>
                  </a:schemeClr>
                </a:solidFill>
              </a:rPr>
              <a:t>, </a:t>
            </a:r>
            <a:r>
              <a:rPr lang="en-US" altLang="en-US" sz="3600" b="1" dirty="0" err="1" smtClean="0">
                <a:solidFill>
                  <a:schemeClr val="bg1">
                    <a:lumMod val="95000"/>
                    <a:lumOff val="5000"/>
                  </a:schemeClr>
                </a:solidFill>
              </a:rPr>
              <a:t>pegawai</a:t>
            </a:r>
            <a:r>
              <a:rPr lang="en-US" altLang="en-US" sz="3600" b="1" dirty="0" smtClean="0">
                <a:solidFill>
                  <a:schemeClr val="bg1">
                    <a:lumMod val="95000"/>
                    <a:lumOff val="5000"/>
                  </a:schemeClr>
                </a:solidFill>
              </a:rPr>
              <a:t>, </a:t>
            </a:r>
            <a:r>
              <a:rPr lang="en-US" altLang="en-US" sz="3600" b="1" dirty="0" err="1" smtClean="0">
                <a:solidFill>
                  <a:schemeClr val="bg1">
                    <a:lumMod val="95000"/>
                    <a:lumOff val="5000"/>
                  </a:schemeClr>
                </a:solidFill>
              </a:rPr>
              <a:t>badan</a:t>
            </a:r>
            <a:r>
              <a:rPr lang="en-US" altLang="en-US" sz="3600" b="1" dirty="0" smtClean="0">
                <a:solidFill>
                  <a:schemeClr val="bg1">
                    <a:lumMod val="95000"/>
                    <a:lumOff val="5000"/>
                  </a:schemeClr>
                </a:solidFill>
              </a:rPr>
              <a:t> </a:t>
            </a:r>
            <a:r>
              <a:rPr lang="en-US" altLang="en-US" sz="3600" b="1" dirty="0" err="1" smtClean="0">
                <a:solidFill>
                  <a:schemeClr val="bg1">
                    <a:lumMod val="95000"/>
                    <a:lumOff val="5000"/>
                  </a:schemeClr>
                </a:solidFill>
              </a:rPr>
              <a:t>usaha</a:t>
            </a:r>
            <a:r>
              <a:rPr lang="en-US" altLang="en-US" sz="3600" b="1" dirty="0" smtClean="0">
                <a:solidFill>
                  <a:schemeClr val="bg1">
                    <a:lumMod val="95000"/>
                    <a:lumOff val="5000"/>
                  </a:schemeClr>
                </a:solidFill>
              </a:rPr>
              <a:t>, </a:t>
            </a:r>
            <a:r>
              <a:rPr lang="en-US" altLang="en-US" sz="3600" b="1" dirty="0" err="1" smtClean="0">
                <a:solidFill>
                  <a:schemeClr val="bg1">
                    <a:lumMod val="95000"/>
                    <a:lumOff val="5000"/>
                  </a:schemeClr>
                </a:solidFill>
              </a:rPr>
              <a:t>dan</a:t>
            </a:r>
            <a:r>
              <a:rPr lang="en-US" altLang="en-US" sz="3600" b="1" dirty="0" smtClean="0">
                <a:solidFill>
                  <a:schemeClr val="bg1">
                    <a:lumMod val="95000"/>
                    <a:lumOff val="5000"/>
                  </a:schemeClr>
                </a:solidFill>
              </a:rPr>
              <a:t> </a:t>
            </a:r>
            <a:r>
              <a:rPr lang="en-US" altLang="en-US" sz="3600" b="1" dirty="0" err="1" smtClean="0">
                <a:solidFill>
                  <a:schemeClr val="bg1">
                    <a:lumMod val="95000"/>
                    <a:lumOff val="5000"/>
                  </a:schemeClr>
                </a:solidFill>
              </a:rPr>
              <a:t>lembaga-lembaga</a:t>
            </a:r>
            <a:r>
              <a:rPr lang="en-US" altLang="en-US" sz="3600" b="1" dirty="0" smtClean="0">
                <a:solidFill>
                  <a:schemeClr val="bg1">
                    <a:lumMod val="95000"/>
                    <a:lumOff val="5000"/>
                  </a:schemeClr>
                </a:solidFill>
              </a:rPr>
              <a:t> </a:t>
            </a:r>
            <a:r>
              <a:rPr lang="en-US" altLang="en-US" sz="3600" b="1" dirty="0" err="1" smtClean="0">
                <a:solidFill>
                  <a:schemeClr val="bg1">
                    <a:lumMod val="95000"/>
                    <a:lumOff val="5000"/>
                  </a:schemeClr>
                </a:solidFill>
              </a:rPr>
              <a:t>lainnya</a:t>
            </a:r>
            <a:r>
              <a:rPr lang="en-US" altLang="en-US" sz="3600" b="1" dirty="0" smtClean="0">
                <a:solidFill>
                  <a:schemeClr val="bg1">
                    <a:lumMod val="95000"/>
                    <a:lumOff val="5000"/>
                  </a:schemeClr>
                </a:solidFill>
              </a:rPr>
              <a:t> </a:t>
            </a:r>
            <a:r>
              <a:rPr lang="en-US" altLang="en-US" sz="3600" b="1" dirty="0" err="1" smtClean="0">
                <a:solidFill>
                  <a:schemeClr val="bg1">
                    <a:lumMod val="95000"/>
                    <a:lumOff val="5000"/>
                  </a:schemeClr>
                </a:solidFill>
              </a:rPr>
              <a:t>secara</a:t>
            </a:r>
            <a:r>
              <a:rPr lang="en-US" altLang="en-US" sz="3600" b="1" dirty="0" smtClean="0">
                <a:solidFill>
                  <a:schemeClr val="bg1">
                    <a:lumMod val="95000"/>
                    <a:lumOff val="5000"/>
                  </a:schemeClr>
                </a:solidFill>
              </a:rPr>
              <a:t> online.”</a:t>
            </a:r>
            <a:endParaRPr lang="en-US" sz="3200" b="1" dirty="0" smtClean="0">
              <a:solidFill>
                <a:schemeClr val="bg1">
                  <a:lumMod val="95000"/>
                  <a:lumOff val="5000"/>
                </a:schemeClr>
              </a:solidFill>
            </a:endParaRPr>
          </a:p>
          <a:p>
            <a:pPr>
              <a:buNone/>
            </a:pPr>
            <a:endParaRPr lang="id-ID" sz="2400" b="1" dirty="0">
              <a:solidFill>
                <a:schemeClr val="bg1"/>
              </a:solidFill>
            </a:endParaRPr>
          </a:p>
        </p:txBody>
      </p:sp>
    </p:spTree>
  </p:cSld>
  <p:clrMapOvr>
    <a:masterClrMapping/>
  </p:clrMapOvr>
  <p:transition spd="slow">
    <p:wipe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71472" y="285728"/>
            <a:ext cx="7239000" cy="1143000"/>
          </a:xfrm>
        </p:spPr>
        <p:txBody>
          <a:bodyPr>
            <a:noAutofit/>
          </a:bodyPr>
          <a:lstStyle/>
          <a:p>
            <a:pPr algn="ctr"/>
            <a:r>
              <a:rPr lang="id-ID" sz="3200" dirty="0" smtClean="0">
                <a:solidFill>
                  <a:srgbClr val="FF0000"/>
                </a:solidFill>
              </a:rPr>
              <a:t>CONTOH PEMANFAATAN </a:t>
            </a:r>
            <a:r>
              <a:rPr lang="en-US" sz="3200" dirty="0" smtClean="0">
                <a:solidFill>
                  <a:srgbClr val="FF0000"/>
                </a:solidFill>
              </a:rPr>
              <a:t>e-Government</a:t>
            </a:r>
            <a:r>
              <a:rPr lang="id-ID" sz="3200" dirty="0" smtClean="0">
                <a:solidFill>
                  <a:srgbClr val="FF0000"/>
                </a:solidFill>
              </a:rPr>
              <a:t> DI TUBUH KEMENTERIAN AGAMA</a:t>
            </a:r>
            <a:endParaRPr lang="en-US" sz="3200" dirty="0">
              <a:solidFill>
                <a:srgbClr val="FF0000"/>
              </a:solidFill>
            </a:endParaRPr>
          </a:p>
        </p:txBody>
      </p:sp>
      <p:sp>
        <p:nvSpPr>
          <p:cNvPr id="4" name="TextBox 3"/>
          <p:cNvSpPr txBox="1"/>
          <p:nvPr/>
        </p:nvSpPr>
        <p:spPr>
          <a:xfrm>
            <a:off x="571472" y="1857364"/>
            <a:ext cx="8143932" cy="4031873"/>
          </a:xfrm>
          <a:prstGeom prst="rect">
            <a:avLst/>
          </a:prstGeom>
          <a:noFill/>
        </p:spPr>
        <p:txBody>
          <a:bodyPr wrap="square" rtlCol="0">
            <a:spAutoFit/>
          </a:bodyPr>
          <a:lstStyle/>
          <a:p>
            <a:pPr marL="342900" indent="-342900">
              <a:buAutoNum type="arabicPeriod"/>
            </a:pPr>
            <a:r>
              <a:rPr lang="id-ID" sz="2400" dirty="0" smtClean="0"/>
              <a:t>Sistem pelayanan Haji menggunakan 	</a:t>
            </a:r>
            <a:r>
              <a:rPr lang="id-ID" sz="2400" b="1" dirty="0" smtClean="0">
                <a:solidFill>
                  <a:srgbClr val="FF0000"/>
                </a:solidFill>
              </a:rPr>
              <a:t>SISKOHAT</a:t>
            </a:r>
          </a:p>
          <a:p>
            <a:pPr marL="342900" indent="-342900">
              <a:buAutoNum type="arabicPeriod"/>
            </a:pPr>
            <a:r>
              <a:rPr lang="id-ID" sz="2400" dirty="0" smtClean="0"/>
              <a:t>Sistem pelayanan Pernikahan	Menggunakan  </a:t>
            </a:r>
            <a:r>
              <a:rPr lang="id-ID" sz="2400" b="1" dirty="0" smtClean="0">
                <a:solidFill>
                  <a:srgbClr val="FF0000"/>
                </a:solidFill>
              </a:rPr>
              <a:t>SIMKAH</a:t>
            </a:r>
          </a:p>
          <a:p>
            <a:pPr marL="342900" indent="-342900">
              <a:buAutoNum type="arabicPeriod"/>
            </a:pPr>
            <a:r>
              <a:rPr lang="id-ID" sz="2400" dirty="0" smtClean="0"/>
              <a:t>Sistem pengadaan Barang dan Jasa Menggunakan</a:t>
            </a:r>
            <a:r>
              <a:rPr lang="id-ID" sz="2400" b="1" dirty="0" smtClean="0">
                <a:solidFill>
                  <a:srgbClr val="FF0000"/>
                </a:solidFill>
              </a:rPr>
              <a:t> SIRUP DAN LPSE</a:t>
            </a:r>
          </a:p>
          <a:p>
            <a:pPr marL="342900" indent="-342900">
              <a:buAutoNum type="arabicPeriod"/>
            </a:pPr>
            <a:r>
              <a:rPr lang="id-ID" sz="2400" dirty="0" smtClean="0"/>
              <a:t>Sistem Pelayanan Keuangan  Menggunakan </a:t>
            </a:r>
            <a:r>
              <a:rPr lang="id-ID" sz="2400" b="1" dirty="0" smtClean="0">
                <a:solidFill>
                  <a:srgbClr val="FF0000"/>
                </a:solidFill>
              </a:rPr>
              <a:t>E-MPA</a:t>
            </a:r>
          </a:p>
          <a:p>
            <a:pPr marL="342900" indent="-342900">
              <a:buAutoNum type="arabicPeriod"/>
            </a:pPr>
            <a:r>
              <a:rPr lang="id-ID" sz="2400" dirty="0" smtClean="0"/>
              <a:t>Sistem Kepegawaian Mengunakan </a:t>
            </a:r>
            <a:r>
              <a:rPr lang="id-ID" sz="2400" b="1" dirty="0" smtClean="0">
                <a:solidFill>
                  <a:srgbClr val="FF0000"/>
                </a:solidFill>
              </a:rPr>
              <a:t>SIMPEG</a:t>
            </a:r>
          </a:p>
          <a:p>
            <a:pPr marL="342900" indent="-342900">
              <a:buAutoNum type="arabicPeriod"/>
            </a:pPr>
            <a:r>
              <a:rPr lang="id-ID" sz="2400" dirty="0" smtClean="0"/>
              <a:t>Sistem Pendidikan Mengunakan </a:t>
            </a:r>
            <a:r>
              <a:rPr lang="id-ID" sz="2400" b="1" dirty="0" smtClean="0">
                <a:solidFill>
                  <a:srgbClr val="FF0000"/>
                </a:solidFill>
              </a:rPr>
              <a:t>E-MIS </a:t>
            </a:r>
          </a:p>
          <a:p>
            <a:pPr marL="342900" indent="-342900">
              <a:buAutoNum type="arabicPeriod"/>
            </a:pPr>
            <a:r>
              <a:rPr lang="id-ID" sz="2400" dirty="0" smtClean="0"/>
              <a:t>Sistem Pengelolaan Informasi Publik di Kementerian Agama Mengunakan 	</a:t>
            </a:r>
            <a:r>
              <a:rPr lang="id-ID" sz="2000" dirty="0" smtClean="0"/>
              <a:t>		</a:t>
            </a:r>
          </a:p>
          <a:p>
            <a:pPr marL="342900" indent="-342900"/>
            <a:r>
              <a:rPr lang="id-ID" sz="2000" dirty="0" smtClean="0"/>
              <a:t>	</a:t>
            </a:r>
            <a:r>
              <a:rPr lang="id-ID" sz="4000" b="1" dirty="0" smtClean="0">
                <a:solidFill>
                  <a:srgbClr val="FF0000"/>
                </a:solidFill>
              </a:rPr>
              <a:t>	            WEBSITE</a:t>
            </a:r>
            <a:endParaRPr lang="id-ID" sz="2000" b="1" dirty="0">
              <a:solidFill>
                <a:srgbClr val="FF0000"/>
              </a:solidFill>
            </a:endParaRPr>
          </a:p>
        </p:txBody>
      </p:sp>
    </p:spTree>
    <p:extLst>
      <p:ext uri="{BB962C8B-B14F-4D97-AF65-F5344CB8AC3E}">
        <p14:creationId xmlns:p14="http://schemas.microsoft.com/office/powerpoint/2010/main" xmlns="" val="1233344551"/>
      </p:ext>
    </p:extLst>
  </p:cSld>
  <p:clrMapOvr>
    <a:masterClrMapping/>
  </p:clrMapOvr>
  <p:transition spd="slow">
    <p:wipe dir="d"/>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2910" y="1000108"/>
            <a:ext cx="8501090" cy="5429288"/>
          </a:xfrm>
        </p:spPr>
        <p:txBody>
          <a:bodyPr>
            <a:noAutofit/>
          </a:bodyPr>
          <a:lstStyle/>
          <a:p>
            <a:pPr>
              <a:buNone/>
            </a:pPr>
            <a:r>
              <a:rPr lang="id-ID" sz="3600" b="1" dirty="0" smtClean="0"/>
              <a:t>    </a:t>
            </a:r>
            <a:r>
              <a:rPr lang="id-ID" sz="4000" b="1" dirty="0" smtClean="0"/>
              <a:t>Tingginya tingkat permintaan masyarakat akan informasi, situs web mampu menjadi alternatif dalam rangka meningkatkan kualitas pelayanan terhadap publik dengan menggunakan teknologi informatika guna mendukung pemerintahan yang baik (good governance).</a:t>
            </a:r>
            <a:endParaRPr lang="id-ID" sz="3600" b="1" dirty="0"/>
          </a:p>
        </p:txBody>
      </p:sp>
      <p:sp>
        <p:nvSpPr>
          <p:cNvPr id="4" name="Title 1"/>
          <p:cNvSpPr>
            <a:spLocks noGrp="1"/>
          </p:cNvSpPr>
          <p:nvPr>
            <p:ph type="title"/>
          </p:nvPr>
        </p:nvSpPr>
        <p:spPr>
          <a:xfrm>
            <a:off x="357190" y="142852"/>
            <a:ext cx="5214942" cy="642942"/>
          </a:xfrm>
        </p:spPr>
        <p:style>
          <a:lnRef idx="3">
            <a:schemeClr val="lt1"/>
          </a:lnRef>
          <a:fillRef idx="1">
            <a:schemeClr val="accent2"/>
          </a:fillRef>
          <a:effectRef idx="1">
            <a:schemeClr val="accent2"/>
          </a:effectRef>
          <a:fontRef idx="minor">
            <a:schemeClr val="lt1"/>
          </a:fontRef>
        </p:style>
        <p:txBody>
          <a:bodyPr>
            <a:normAutofit fontScale="90000"/>
          </a:bodyPr>
          <a:lstStyle/>
          <a:p>
            <a:r>
              <a:rPr lang="id-ID" dirty="0" smtClean="0"/>
              <a:t> </a:t>
            </a:r>
            <a:r>
              <a:rPr lang="en-US" altLang="en-US" b="1" dirty="0" smtClean="0">
                <a:solidFill>
                  <a:schemeClr val="bg1">
                    <a:lumMod val="95000"/>
                    <a:lumOff val="5000"/>
                  </a:schemeClr>
                </a:solidFill>
              </a:rPr>
              <a:t>M</a:t>
            </a:r>
            <a:r>
              <a:rPr lang="id-ID" altLang="en-US" b="1" dirty="0" smtClean="0">
                <a:solidFill>
                  <a:schemeClr val="bg1">
                    <a:lumMod val="95000"/>
                    <a:lumOff val="5000"/>
                  </a:schemeClr>
                </a:solidFill>
              </a:rPr>
              <a:t>engapa Harus Website ? ???</a:t>
            </a:r>
            <a:endParaRPr lang="id-ID" dirty="0"/>
          </a:p>
        </p:txBody>
      </p:sp>
    </p:spTree>
  </p:cSld>
  <p:clrMapOvr>
    <a:masterClrMapping/>
  </p:clrMapOvr>
  <p:transition spd="slow">
    <p:wipe dir="d"/>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28662" y="1071546"/>
            <a:ext cx="7239000" cy="4846320"/>
          </a:xfrm>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buNone/>
            </a:pPr>
            <a:r>
              <a:rPr lang="id-ID"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Apakah Website Mampu Menjadi Sarana Menyampaikan Informasi ??</a:t>
            </a:r>
            <a:endParaRPr lang="id-ID"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ransition spd="slow">
    <p:wipe dir="d"/>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4348" y="214290"/>
            <a:ext cx="7772400" cy="914400"/>
          </a:xfrm>
        </p:spPr>
        <p:txBody>
          <a:bodyPr/>
          <a:lstStyle/>
          <a:p>
            <a:r>
              <a:rPr lang="id-ID" sz="2800" dirty="0" smtClean="0"/>
              <a:t>Kita Lihat Apa Yang Ada di Website Kementerian Agama Provinsi Bengkulu</a:t>
            </a:r>
            <a:endParaRPr lang="id-ID" sz="2800" dirty="0"/>
          </a:p>
        </p:txBody>
      </p:sp>
      <p:pic>
        <p:nvPicPr>
          <p:cNvPr id="4" name="Picture 3" descr="00.jpg"/>
          <p:cNvPicPr>
            <a:picLocks noChangeAspect="1"/>
          </p:cNvPicPr>
          <p:nvPr/>
        </p:nvPicPr>
        <p:blipFill>
          <a:blip r:embed="rId2"/>
          <a:stretch>
            <a:fillRect/>
          </a:stretch>
        </p:blipFill>
        <p:spPr>
          <a:xfrm>
            <a:off x="357157" y="1214422"/>
            <a:ext cx="8791435" cy="4286280"/>
          </a:xfrm>
          <a:prstGeom prst="rect">
            <a:avLst/>
          </a:prstGeom>
        </p:spPr>
      </p:pic>
      <p:sp>
        <p:nvSpPr>
          <p:cNvPr id="5" name="TextBox 4"/>
          <p:cNvSpPr txBox="1"/>
          <p:nvPr/>
        </p:nvSpPr>
        <p:spPr>
          <a:xfrm>
            <a:off x="1785918" y="5857892"/>
            <a:ext cx="6218177" cy="461665"/>
          </a:xfrm>
          <a:prstGeom prst="rect">
            <a:avLst/>
          </a:prstGeom>
          <a:noFill/>
        </p:spPr>
        <p:txBody>
          <a:bodyPr wrap="none" rtlCol="0">
            <a:spAutoFit/>
          </a:bodyPr>
          <a:lstStyle/>
          <a:p>
            <a:r>
              <a:rPr lang="id-ID" sz="2400" b="1" dirty="0" smtClean="0"/>
              <a:t>Layout Website Kanwil Kemenag Bengkulu ??</a:t>
            </a:r>
            <a:endParaRPr lang="id-ID" sz="2400" b="1" dirty="0"/>
          </a:p>
        </p:txBody>
      </p:sp>
    </p:spTree>
  </p:cSld>
  <p:clrMapOvr>
    <a:masterClrMapping/>
  </p:clrMapOvr>
  <p:transition spd="slow">
    <p:wipe dir="d"/>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540</TotalTime>
  <Words>511</Words>
  <Application>Microsoft Office PowerPoint</Application>
  <PresentationFormat>On-screen Show (4:3)</PresentationFormat>
  <Paragraphs>105</Paragraphs>
  <Slides>23</Slides>
  <Notes>2</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Metro</vt:lpstr>
      <vt:lpstr>Website sebagai  sarana penyampaian informasi </vt:lpstr>
      <vt:lpstr>curriculum vitae</vt:lpstr>
      <vt:lpstr>Slide 3</vt:lpstr>
      <vt:lpstr>Slide 4</vt:lpstr>
      <vt:lpstr> E-Government ???</vt:lpstr>
      <vt:lpstr>CONTOH PEMANFAATAN e-Government DI TUBUH KEMENTERIAN AGAMA</vt:lpstr>
      <vt:lpstr> Mengapa Harus Website ? ???</vt:lpstr>
      <vt:lpstr>Slide 8</vt:lpstr>
      <vt:lpstr>Kita Lihat Apa Yang Ada di Website Kementerian Agama Provinsi Bengkulu</vt:lpstr>
      <vt:lpstr>Apa Saja Informasi yang Disuguhkan ??</vt:lpstr>
      <vt:lpstr>INFORMASI YANG WAJIB DISEDIAKAN DAN DIUMUMKAN </vt:lpstr>
      <vt:lpstr>Menurut Saudara  Apa Yang Perlu DiTambahkan Dalam Web Portal Ini ???</vt:lpstr>
      <vt:lpstr>Slide 13</vt:lpstr>
      <vt:lpstr>RATA-RATA BERITA TAYANG TAHUN 2013 4 BERITA PERHARI  RATA-RATA BERITA TAYANG TAHUN 2014 (Hingga Akhir Maret) 10 BERITA PERHARI  </vt:lpstr>
      <vt:lpstr>Slide 15</vt:lpstr>
      <vt:lpstr>Slide 16</vt:lpstr>
      <vt:lpstr>Untuk Bisa Terus Update dan Tetap Eksis di Butuhkan Kontributor Berita Yang Handal dan Konsisten dalam Mengirimkan Berita </vt:lpstr>
      <vt:lpstr>TAHUN 2012 BENGKULU PERINGKAT 27 NASIONAL PENGELOLAAN WEBSITE  PADA TAHUN 2013 KANWIL BENGKULU MAMPU MERAIH PERINGKAT 12 NASIONAL </vt:lpstr>
      <vt:lpstr>ANGGOTA BADAN               BOLEH HILANG,  SELAMA KEPALA MASIH BERTENGGER DI BADAN,  ANDA MASIH MANUSIA POWERFUL !</vt:lpstr>
      <vt:lpstr>Slide 20</vt:lpstr>
      <vt:lpstr>Buktikan Bahwa Saudara Bisa Menulis dan Berkarya !!!</vt:lpstr>
      <vt:lpstr>Referensi </vt:lpstr>
      <vt:lpstr>Slide 23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Kehumasan sebagai profesi</dc:title>
  <dc:creator>Acer Aspire</dc:creator>
  <cp:lastModifiedBy>Acer Aspire</cp:lastModifiedBy>
  <cp:revision>69</cp:revision>
  <dcterms:created xsi:type="dcterms:W3CDTF">2013-06-02T01:35:29Z</dcterms:created>
  <dcterms:modified xsi:type="dcterms:W3CDTF">2014-03-29T05:58:59Z</dcterms:modified>
</cp:coreProperties>
</file>