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8" r:id="rId2"/>
    <p:sldId id="264" r:id="rId3"/>
    <p:sldId id="265" r:id="rId4"/>
    <p:sldId id="267" r:id="rId5"/>
    <p:sldId id="266" r:id="rId6"/>
    <p:sldId id="277" r:id="rId7"/>
    <p:sldId id="272" r:id="rId8"/>
    <p:sldId id="273" r:id="rId9"/>
    <p:sldId id="274" r:id="rId10"/>
    <p:sldId id="275" r:id="rId11"/>
    <p:sldId id="276" r:id="rId12"/>
    <p:sldId id="256" r:id="rId13"/>
    <p:sldId id="257" r:id="rId14"/>
    <p:sldId id="258" r:id="rId15"/>
    <p:sldId id="259" r:id="rId16"/>
    <p:sldId id="260" r:id="rId17"/>
    <p:sldId id="288" r:id="rId18"/>
    <p:sldId id="289" r:id="rId19"/>
    <p:sldId id="290" r:id="rId20"/>
    <p:sldId id="291" r:id="rId21"/>
    <p:sldId id="292" r:id="rId22"/>
    <p:sldId id="293" r:id="rId23"/>
    <p:sldId id="294" r:id="rId24"/>
    <p:sldId id="281" r:id="rId25"/>
    <p:sldId id="282" r:id="rId26"/>
    <p:sldId id="283" r:id="rId27"/>
    <p:sldId id="295" r:id="rId28"/>
    <p:sldId id="296" r:id="rId29"/>
    <p:sldId id="285" r:id="rId30"/>
    <p:sldId id="286" r:id="rId31"/>
    <p:sldId id="284"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A6AFE-7556-4345-A746-C138EBEE493A}" type="datetimeFigureOut">
              <a:rPr lang="en-US" smtClean="0"/>
              <a:pPr/>
              <a:t>6/26/2013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BC407-BB04-4063-A177-E4B25F5DF1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B291B8E-E0D4-49BF-92C8-65AF14034D8F}"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091033-DCC3-4138-9162-513F1758E2EE}"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5A65D-FC64-4D3D-A27B-B2FD1B11AB05}"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FF7C9D-01EF-4841-82B8-7788CAF39195}" type="slidenum">
              <a:rPr lang="en-US" smtClean="0"/>
              <a:pPr fontAlgn="base">
                <a:spcBef>
                  <a:spcPct val="0"/>
                </a:spcBef>
                <a:spcAft>
                  <a:spcPct val="0"/>
                </a:spcAft>
                <a:defRPr/>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066800"/>
            <a:ext cx="7162800" cy="50292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16002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76200" y="152400"/>
            <a:ext cx="8915400" cy="6629400"/>
          </a:xfrm>
          <a:blipFill>
            <a:blip r:embed="rId2" cstate="print"/>
            <a:tile tx="0" ty="0" sx="100000" sy="100000" flip="none" algn="tl"/>
          </a:blipFill>
        </p:spPr>
        <p:style>
          <a:lnRef idx="0">
            <a:scrgbClr r="0" g="0" b="0"/>
          </a:lnRef>
          <a:fillRef idx="1002">
            <a:schemeClr val="dk2"/>
          </a:fillRef>
          <a:effectRef idx="0">
            <a:scrgbClr r="0" g="0" b="0"/>
          </a:effectRef>
          <a:fontRef idx="major"/>
        </p:style>
        <p:txBody>
          <a:bodyPr>
            <a:normAutofit lnSpcReduction="10000"/>
          </a:bodyPr>
          <a:lstStyle/>
          <a:p>
            <a:pPr algn="ctr" eaLnBrk="1" hangingPunct="1">
              <a:buFont typeface="Arial" charset="0"/>
              <a:buNone/>
              <a:defRPr/>
            </a:pPr>
            <a:r>
              <a:rPr lang="en-US" sz="4400" b="1" dirty="0" smtClean="0">
                <a:solidFill>
                  <a:srgbClr val="FFC000"/>
                </a:solidFill>
                <a:effectLst>
                  <a:outerShdw blurRad="38100" dist="38100" dir="2700000" algn="tl">
                    <a:srgbClr val="000000">
                      <a:alpha val="43137"/>
                    </a:srgbClr>
                  </a:outerShdw>
                </a:effectLst>
              </a:rPr>
              <a:t>PENGARUH KOMPETENSI GURU DALAM MENINGKATKAN KUALITAS PENDIDIKAN AGAMA</a:t>
            </a:r>
          </a:p>
          <a:p>
            <a:pPr algn="ctr">
              <a:buNone/>
            </a:pPr>
            <a:endParaRPr lang="en-US" sz="2800" dirty="0" smtClean="0"/>
          </a:p>
          <a:p>
            <a:pPr algn="ctr">
              <a:buNone/>
            </a:pPr>
            <a:r>
              <a:rPr lang="en-US" sz="2800" b="1" dirty="0" err="1" smtClean="0"/>
              <a:t>Disampaikan</a:t>
            </a:r>
            <a:endParaRPr lang="en-US" sz="2800" b="1" dirty="0" smtClean="0"/>
          </a:p>
          <a:p>
            <a:pPr algn="ctr">
              <a:buNone/>
            </a:pPr>
            <a:r>
              <a:rPr lang="en-US" sz="2800" b="1" dirty="0" err="1" smtClean="0"/>
              <a:t>Pada</a:t>
            </a:r>
            <a:r>
              <a:rPr lang="en-US" sz="2800" b="1" dirty="0" smtClean="0"/>
              <a:t> </a:t>
            </a:r>
            <a:r>
              <a:rPr lang="en-US" sz="2800" b="1" dirty="0" err="1" smtClean="0"/>
              <a:t>Orientasi</a:t>
            </a:r>
            <a:r>
              <a:rPr lang="en-US" sz="2800" b="1" dirty="0" smtClean="0"/>
              <a:t> Guru Agama </a:t>
            </a:r>
            <a:r>
              <a:rPr lang="id-ID" sz="2800" b="1" dirty="0" smtClean="0"/>
              <a:t>Kristen Tk. Menengah</a:t>
            </a:r>
            <a:endParaRPr lang="en-US" sz="2800" b="1" dirty="0" smtClean="0"/>
          </a:p>
          <a:p>
            <a:pPr algn="ctr" eaLnBrk="1" hangingPunct="1">
              <a:buFont typeface="Arial" charset="0"/>
              <a:buNone/>
              <a:defRPr/>
            </a:pPr>
            <a:endParaRPr lang="en-US" sz="2600" b="1" dirty="0" smtClean="0">
              <a:solidFill>
                <a:schemeClr val="bg1"/>
              </a:solidFill>
              <a:effectLst>
                <a:outerShdw blurRad="38100" dist="38100" dir="2700000" algn="tl">
                  <a:srgbClr val="000000">
                    <a:alpha val="43137"/>
                  </a:srgbClr>
                </a:outerShdw>
              </a:effectLst>
            </a:endParaRPr>
          </a:p>
          <a:p>
            <a:pPr algn="ctr" eaLnBrk="1" hangingPunct="1">
              <a:buFont typeface="Arial" charset="0"/>
              <a:buNone/>
              <a:defRPr/>
            </a:pPr>
            <a:r>
              <a:rPr lang="en-US" sz="2600" b="1" dirty="0" smtClean="0">
                <a:effectLst>
                  <a:outerShdw blurRad="38100" dist="38100" dir="2700000" algn="tl">
                    <a:srgbClr val="000000">
                      <a:alpha val="43137"/>
                    </a:srgbClr>
                  </a:outerShdw>
                </a:effectLst>
              </a:rPr>
              <a:t>OLEH:</a:t>
            </a:r>
          </a:p>
          <a:p>
            <a:pPr algn="ctr" eaLnBrk="1" hangingPunct="1">
              <a:buFont typeface="Arial" charset="0"/>
              <a:buNone/>
              <a:defRPr/>
            </a:pPr>
            <a:endParaRPr lang="en-US" sz="2600" b="1" dirty="0" smtClean="0">
              <a:solidFill>
                <a:schemeClr val="bg1"/>
              </a:solidFill>
              <a:effectLst>
                <a:outerShdw blurRad="38100" dist="38100" dir="2700000" algn="tl">
                  <a:srgbClr val="000000">
                    <a:alpha val="43137"/>
                  </a:srgbClr>
                </a:outerShdw>
              </a:effectLst>
            </a:endParaRPr>
          </a:p>
          <a:p>
            <a:pPr algn="ctr" eaLnBrk="1" hangingPunct="1">
              <a:buFont typeface="Arial" charset="0"/>
              <a:buNone/>
              <a:defRPr/>
            </a:pPr>
            <a:r>
              <a:rPr lang="en-US" sz="2600" b="1" dirty="0" smtClean="0">
                <a:effectLst>
                  <a:outerShdw blurRad="38100" dist="38100" dir="2700000" algn="tl">
                    <a:srgbClr val="000000">
                      <a:alpha val="43137"/>
                    </a:srgbClr>
                  </a:outerShdw>
                </a:effectLst>
              </a:rPr>
              <a:t>Drs. H</a:t>
            </a:r>
            <a:r>
              <a:rPr lang="id-ID" sz="2600" b="1" dirty="0" smtClean="0">
                <a:effectLst>
                  <a:outerShdw blurRad="38100" dist="38100" dir="2700000" algn="tl">
                    <a:srgbClr val="000000">
                      <a:alpha val="43137"/>
                    </a:srgbClr>
                  </a:outerShdw>
                </a:effectLst>
              </a:rPr>
              <a:t>. </a:t>
            </a:r>
            <a:r>
              <a:rPr lang="id-ID" sz="2600" b="1" smtClean="0">
                <a:effectLst>
                  <a:outerShdw blurRad="38100" dist="38100" dir="2700000" algn="tl">
                    <a:srgbClr val="000000">
                      <a:alpha val="43137"/>
                    </a:srgbClr>
                  </a:outerShdw>
                </a:effectLst>
              </a:rPr>
              <a:t>Mulya Hudori</a:t>
            </a:r>
            <a:r>
              <a:rPr lang="en-US" sz="2600" b="1" smtClean="0">
                <a:effectLst>
                  <a:outerShdw blurRad="38100" dist="38100" dir="2700000" algn="tl">
                    <a:srgbClr val="000000">
                      <a:alpha val="43137"/>
                    </a:srgbClr>
                  </a:outerShdw>
                </a:effectLst>
              </a:rPr>
              <a:t>, </a:t>
            </a:r>
            <a:r>
              <a:rPr lang="en-US" sz="2600" b="1" dirty="0" err="1" smtClean="0">
                <a:effectLst>
                  <a:outerShdw blurRad="38100" dist="38100" dir="2700000" algn="tl">
                    <a:srgbClr val="000000">
                      <a:alpha val="43137"/>
                    </a:srgbClr>
                  </a:outerShdw>
                </a:effectLst>
              </a:rPr>
              <a:t>M.Pd</a:t>
            </a:r>
            <a:endParaRPr lang="en-US" sz="2600" b="1" dirty="0" smtClean="0">
              <a:effectLst>
                <a:outerShdw blurRad="38100" dist="38100" dir="2700000" algn="tl">
                  <a:srgbClr val="000000">
                    <a:alpha val="43137"/>
                  </a:srgbClr>
                </a:outerShdw>
              </a:effectLst>
            </a:endParaRPr>
          </a:p>
          <a:p>
            <a:pPr algn="ctr" eaLnBrk="1" hangingPunct="1">
              <a:buFont typeface="Arial" charset="0"/>
              <a:buNone/>
              <a:defRPr/>
            </a:pPr>
            <a:r>
              <a:rPr lang="id-ID" b="1" dirty="0" smtClean="0">
                <a:effectLst>
                  <a:outerShdw blurRad="38100" dist="38100" dir="2700000" algn="tl">
                    <a:srgbClr val="000000">
                      <a:alpha val="43137"/>
                    </a:srgbClr>
                  </a:outerShdw>
                </a:effectLst>
              </a:rPr>
              <a:t>K</a:t>
            </a:r>
            <a:r>
              <a:rPr lang="en-US" b="1" dirty="0" err="1" smtClean="0">
                <a:effectLst>
                  <a:outerShdw blurRad="38100" dist="38100" dir="2700000" algn="tl">
                    <a:srgbClr val="000000">
                      <a:alpha val="43137"/>
                    </a:srgbClr>
                  </a:outerShdw>
                </a:effectLst>
              </a:rPr>
              <a:t>epala</a:t>
            </a:r>
            <a:r>
              <a:rPr lang="en-US" b="1" dirty="0" smtClean="0">
                <a:effectLst>
                  <a:outerShdw blurRad="38100" dist="38100" dir="2700000" algn="tl">
                    <a:srgbClr val="000000">
                      <a:alpha val="43137"/>
                    </a:srgbClr>
                  </a:outerShdw>
                </a:effectLst>
              </a:rPr>
              <a:t> B</a:t>
            </a:r>
            <a:r>
              <a:rPr lang="id-ID" b="1" dirty="0" smtClean="0">
                <a:effectLst>
                  <a:outerShdw blurRad="38100" dist="38100" dir="2700000" algn="tl">
                    <a:srgbClr val="000000">
                      <a:alpha val="43137"/>
                    </a:srgbClr>
                  </a:outerShdw>
                </a:effectLst>
              </a:rPr>
              <a:t>ag</a:t>
            </a:r>
            <a:r>
              <a:rPr lang="en-US" b="1" dirty="0" err="1" smtClean="0">
                <a:effectLst>
                  <a:outerShdw blurRad="38100" dist="38100" dir="2700000" algn="tl">
                    <a:srgbClr val="000000">
                      <a:alpha val="43137"/>
                    </a:srgbClr>
                  </a:outerShdw>
                </a:effectLst>
              </a:rPr>
              <a:t>ian</a:t>
            </a:r>
            <a:r>
              <a:rPr lang="id-ID" b="1" dirty="0" smtClean="0">
                <a:effectLst>
                  <a:outerShdw blurRad="38100" dist="38100" dir="2700000" algn="tl">
                    <a:srgbClr val="000000">
                      <a:alpha val="43137"/>
                    </a:srgbClr>
                  </a:outerShdw>
                </a:effectLst>
              </a:rPr>
              <a:t> Tata Usaha</a:t>
            </a:r>
            <a:endParaRPr lang="en-US" b="1" dirty="0" smtClean="0">
              <a:effectLst>
                <a:outerShdw blurRad="38100" dist="38100" dir="2700000" algn="tl">
                  <a:srgbClr val="000000">
                    <a:alpha val="43137"/>
                  </a:srgbClr>
                </a:outerShdw>
              </a:effectLst>
            </a:endParaRPr>
          </a:p>
          <a:p>
            <a:pPr algn="ctr" eaLnBrk="1" hangingPunct="1">
              <a:buFont typeface="Arial" charset="0"/>
              <a:buNone/>
              <a:defRPr/>
            </a:pPr>
            <a:r>
              <a:rPr lang="en-US" b="1" dirty="0" err="1" smtClean="0">
                <a:effectLst>
                  <a:outerShdw blurRad="38100" dist="38100" dir="2700000" algn="tl">
                    <a:srgbClr val="000000">
                      <a:alpha val="43137"/>
                    </a:srgbClr>
                  </a:outerShdw>
                </a:effectLst>
              </a:rPr>
              <a:t>Kanwil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Kemenag</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Provinsi</a:t>
            </a:r>
            <a:r>
              <a:rPr lang="en-US" b="1" dirty="0" smtClean="0">
                <a:effectLst>
                  <a:outerShdw blurRad="38100" dist="38100" dir="2700000" algn="tl">
                    <a:srgbClr val="000000">
                      <a:alpha val="43137"/>
                    </a:srgbClr>
                  </a:outerShdw>
                </a:effectLst>
              </a:rPr>
              <a:t> Bengkulu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482" y="2590800"/>
            <a:ext cx="7045518" cy="1015663"/>
          </a:xfrm>
          <a:prstGeom prst="rect">
            <a:avLst/>
          </a:prstGeom>
          <a:noFill/>
        </p:spPr>
        <p:txBody>
          <a:bodyPr wrap="none">
            <a:spAutoFit/>
          </a:bodyPr>
          <a:lstStyle/>
          <a:p>
            <a:pPr algn="ctr">
              <a:defRPr/>
            </a:pP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ush Script Std" pitchFamily="66" charset="0"/>
              </a:rPr>
              <a:t>Tanggung</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ush Script Std" pitchFamily="66" charset="0"/>
              </a:rPr>
              <a:t> </a:t>
            </a: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ush Script Std" pitchFamily="66" charset="0"/>
              </a:rPr>
              <a:t>Jawab</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ush Script Std" pitchFamily="66" charset="0"/>
              </a:rPr>
              <a:t> Guru</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atalama\Documents dj\karya akademis new\PENELITIAN\PENELITIAN KECERDASAN SPIRITUAL 2011\Gambar Kenakalan remaja\tawuran[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5715000"/>
          </a:xfrm>
        </p:spPr>
        <p:txBody>
          <a:bodyPr>
            <a:normAutofit/>
          </a:bodyPr>
          <a:lstStyle/>
          <a:p>
            <a:pPr algn="l"/>
            <a:r>
              <a:rPr lang="en-US" sz="4000" dirty="0" err="1" smtClean="0">
                <a:latin typeface="Algerian" pitchFamily="82" charset="0"/>
              </a:rPr>
              <a:t>Peningkatan</a:t>
            </a:r>
            <a:r>
              <a:rPr lang="en-US" sz="4000" dirty="0" smtClean="0">
                <a:latin typeface="Algerian" pitchFamily="82" charset="0"/>
              </a:rPr>
              <a:t> </a:t>
            </a:r>
            <a:r>
              <a:rPr lang="en-US" sz="4000" dirty="0" err="1" smtClean="0">
                <a:latin typeface="Algerian" pitchFamily="82" charset="0"/>
              </a:rPr>
              <a:t>Kualitas</a:t>
            </a:r>
            <a:r>
              <a:rPr lang="en-US" sz="4000" dirty="0" smtClean="0">
                <a:latin typeface="Algerian" pitchFamily="82" charset="0"/>
              </a:rPr>
              <a:t> PA </a:t>
            </a:r>
            <a:r>
              <a:rPr lang="en-US" sz="4000" dirty="0" err="1" smtClean="0">
                <a:latin typeface="Algerian" pitchFamily="82" charset="0"/>
              </a:rPr>
              <a:t>di</a:t>
            </a:r>
            <a:r>
              <a:rPr lang="en-US" sz="4000" dirty="0" smtClean="0">
                <a:latin typeface="Algerian" pitchFamily="82" charset="0"/>
              </a:rPr>
              <a:t> </a:t>
            </a:r>
            <a:r>
              <a:rPr lang="en-US" sz="4000" dirty="0" err="1" smtClean="0">
                <a:latin typeface="Algerian" pitchFamily="82" charset="0"/>
              </a:rPr>
              <a:t>Sekolah</a:t>
            </a:r>
            <a:r>
              <a:rPr lang="en-US" sz="4000" dirty="0" smtClean="0">
                <a:latin typeface="Algerian" pitchFamily="82" charset="0"/>
              </a:rPr>
              <a:t> </a:t>
            </a:r>
            <a:r>
              <a:rPr lang="en-US" sz="4000" dirty="0" err="1" smtClean="0">
                <a:latin typeface="Algerian" pitchFamily="82" charset="0"/>
              </a:rPr>
              <a:t>dengan</a:t>
            </a:r>
            <a:r>
              <a:rPr lang="en-US" sz="4000" dirty="0" smtClean="0">
                <a:latin typeface="Algerian" pitchFamily="82" charset="0"/>
              </a:rPr>
              <a:t> </a:t>
            </a:r>
            <a:r>
              <a:rPr lang="en-US" sz="4000" dirty="0" err="1" smtClean="0">
                <a:latin typeface="Algerian" pitchFamily="82" charset="0"/>
              </a:rPr>
              <a:t>mengacu</a:t>
            </a:r>
            <a:r>
              <a:rPr lang="en-US" sz="4000" dirty="0" smtClean="0">
                <a:latin typeface="Algerian" pitchFamily="82" charset="0"/>
              </a:rPr>
              <a:t> </a:t>
            </a:r>
            <a:r>
              <a:rPr lang="en-US" sz="4000" dirty="0" err="1" smtClean="0">
                <a:latin typeface="Algerian" pitchFamily="82" charset="0"/>
              </a:rPr>
              <a:t>pada</a:t>
            </a:r>
            <a:r>
              <a:rPr lang="en-US" sz="4000" dirty="0" smtClean="0">
                <a:latin typeface="Algerian" pitchFamily="82" charset="0"/>
              </a:rPr>
              <a:t> UU No. 14 </a:t>
            </a:r>
            <a:r>
              <a:rPr lang="en-US" sz="4000" dirty="0" err="1" smtClean="0">
                <a:latin typeface="Algerian" pitchFamily="82" charset="0"/>
              </a:rPr>
              <a:t>Tahun</a:t>
            </a:r>
            <a:r>
              <a:rPr lang="en-US" sz="4000" dirty="0" smtClean="0">
                <a:latin typeface="Algerian" pitchFamily="82" charset="0"/>
              </a:rPr>
              <a:t> 2005 </a:t>
            </a:r>
            <a:r>
              <a:rPr lang="en-US" sz="4000" dirty="0" err="1" smtClean="0">
                <a:latin typeface="Algerian" pitchFamily="82" charset="0"/>
              </a:rPr>
              <a:t>tentang</a:t>
            </a:r>
            <a:r>
              <a:rPr lang="en-US" sz="4000" dirty="0" smtClean="0">
                <a:latin typeface="Algerian" pitchFamily="82" charset="0"/>
              </a:rPr>
              <a:t> Guru </a:t>
            </a:r>
            <a:r>
              <a:rPr lang="en-US" sz="4000" dirty="0" err="1" smtClean="0">
                <a:latin typeface="Algerian" pitchFamily="82" charset="0"/>
              </a:rPr>
              <a:t>dan</a:t>
            </a:r>
            <a:r>
              <a:rPr lang="en-US" sz="4000" dirty="0" smtClean="0">
                <a:latin typeface="Algerian" pitchFamily="82" charset="0"/>
              </a:rPr>
              <a:t> </a:t>
            </a:r>
            <a:r>
              <a:rPr lang="en-US" sz="4000" dirty="0" err="1" smtClean="0">
                <a:latin typeface="Algerian" pitchFamily="82" charset="0"/>
              </a:rPr>
              <a:t>Dosen</a:t>
            </a:r>
            <a:r>
              <a:rPr lang="en-US" sz="4000" dirty="0" smtClean="0">
                <a:latin typeface="Algerian" pitchFamily="82" charset="0"/>
              </a:rPr>
              <a:t>.</a:t>
            </a:r>
            <a:br>
              <a:rPr lang="en-US" sz="4000" dirty="0" smtClean="0">
                <a:latin typeface="Algerian" pitchFamily="82" charset="0"/>
              </a:rPr>
            </a:br>
            <a:r>
              <a:rPr lang="en-US" sz="4000" dirty="0" smtClean="0">
                <a:latin typeface="Algerian" pitchFamily="82" charset="0"/>
              </a:rPr>
              <a:t/>
            </a:r>
            <a:br>
              <a:rPr lang="en-US" sz="4000" dirty="0" smtClean="0">
                <a:latin typeface="Algerian" pitchFamily="82" charset="0"/>
              </a:rPr>
            </a:br>
            <a:r>
              <a:rPr lang="en-US" sz="4000" dirty="0" err="1" smtClean="0">
                <a:latin typeface="Algerian" pitchFamily="82" charset="0"/>
              </a:rPr>
              <a:t>Syarat</a:t>
            </a:r>
            <a:r>
              <a:rPr lang="en-US" sz="4000" dirty="0" smtClean="0">
                <a:latin typeface="Algerian" pitchFamily="82" charset="0"/>
              </a:rPr>
              <a:t> </a:t>
            </a:r>
            <a:r>
              <a:rPr lang="en-US" sz="4000" dirty="0" err="1" smtClean="0">
                <a:latin typeface="Algerian" pitchFamily="82" charset="0"/>
              </a:rPr>
              <a:t>menjadi</a:t>
            </a:r>
            <a:r>
              <a:rPr lang="en-US" sz="4000" dirty="0" smtClean="0">
                <a:latin typeface="Algerian" pitchFamily="82" charset="0"/>
              </a:rPr>
              <a:t> guru yang </a:t>
            </a:r>
            <a:r>
              <a:rPr lang="en-US" sz="4000" dirty="0" err="1" smtClean="0">
                <a:latin typeface="Algerian" pitchFamily="82" charset="0"/>
              </a:rPr>
              <a:t>profesional</a:t>
            </a:r>
            <a:r>
              <a:rPr lang="en-US" sz="4000" dirty="0" smtClean="0">
                <a:latin typeface="Algerian" pitchFamily="82" charset="0"/>
              </a:rPr>
              <a:t> </a:t>
            </a:r>
            <a:r>
              <a:rPr lang="en-US" sz="4000" dirty="0" err="1" smtClean="0">
                <a:latin typeface="Algerian" pitchFamily="82" charset="0"/>
              </a:rPr>
              <a:t>harus</a:t>
            </a:r>
            <a:r>
              <a:rPr lang="en-US" sz="4000" dirty="0" smtClean="0">
                <a:latin typeface="Algerian" pitchFamily="82" charset="0"/>
              </a:rPr>
              <a:t> </a:t>
            </a:r>
            <a:r>
              <a:rPr lang="en-US" sz="4000" dirty="0" err="1" smtClean="0">
                <a:latin typeface="Algerian" pitchFamily="82" charset="0"/>
              </a:rPr>
              <a:t>memiliki</a:t>
            </a:r>
            <a:r>
              <a:rPr lang="en-US" sz="4000" dirty="0" smtClean="0">
                <a:latin typeface="Algerian" pitchFamily="82" charset="0"/>
              </a:rPr>
              <a:t> 4 </a:t>
            </a:r>
            <a:r>
              <a:rPr lang="en-US" sz="4000" dirty="0" err="1" smtClean="0">
                <a:latin typeface="Algerian" pitchFamily="82" charset="0"/>
              </a:rPr>
              <a:t>kompetensi</a:t>
            </a:r>
            <a:r>
              <a:rPr lang="en-US" sz="4000" dirty="0" smtClean="0">
                <a:latin typeface="Algerian" pitchFamily="82" charset="0"/>
              </a:rPr>
              <a:t> </a:t>
            </a:r>
            <a:r>
              <a:rPr lang="en-US" sz="4000" dirty="0" err="1" smtClean="0">
                <a:latin typeface="Algerian" pitchFamily="82" charset="0"/>
              </a:rPr>
              <a:t>yaitu</a:t>
            </a:r>
            <a:r>
              <a:rPr lang="en-US" sz="4000" dirty="0" smtClean="0">
                <a:latin typeface="Algerian" pitchFamily="82" charset="0"/>
              </a:rPr>
              <a:t> </a:t>
            </a:r>
            <a:r>
              <a:rPr lang="en-US" sz="4000" dirty="0" err="1" smtClean="0">
                <a:latin typeface="Algerian" pitchFamily="82" charset="0"/>
              </a:rPr>
              <a:t>sbb</a:t>
            </a:r>
            <a:r>
              <a:rPr lang="en-US" sz="4000" dirty="0" smtClean="0">
                <a:latin typeface="Algerian" pitchFamily="82" charset="0"/>
              </a:rPr>
              <a:t>:</a:t>
            </a:r>
            <a:endParaRPr lang="en-US" sz="4000" dirty="0" smtClean="0">
              <a:solidFill>
                <a:srgbClr val="FF0000"/>
              </a:solidFill>
              <a:latin typeface="Algerian"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2057400"/>
          </a:xfrm>
        </p:spPr>
        <p:txBody>
          <a:bodyPr>
            <a:normAutofit fontScale="90000"/>
          </a:bodyPr>
          <a:lstStyle/>
          <a:p>
            <a:pPr algn="l"/>
            <a:r>
              <a:rPr lang="en-US" sz="4000" b="1" dirty="0" smtClean="0">
                <a:solidFill>
                  <a:srgbClr val="FF0000"/>
                </a:solidFill>
                <a:latin typeface="Arial Narrow" pitchFamily="34" charset="0"/>
                <a:cs typeface="Arial" pitchFamily="34" charset="0"/>
              </a:rPr>
              <a:t>1. </a:t>
            </a:r>
            <a:r>
              <a:rPr lang="en-US" sz="4000" b="1" dirty="0" err="1" smtClean="0">
                <a:solidFill>
                  <a:srgbClr val="FF0000"/>
                </a:solidFill>
                <a:latin typeface="Arial Narrow" pitchFamily="34" charset="0"/>
                <a:cs typeface="Arial" pitchFamily="34" charset="0"/>
              </a:rPr>
              <a:t>Kompetensi</a:t>
            </a:r>
            <a:r>
              <a:rPr lang="en-US" sz="4000" b="1" dirty="0" smtClean="0">
                <a:solidFill>
                  <a:srgbClr val="FF0000"/>
                </a:solidFill>
                <a:latin typeface="Arial Narrow" pitchFamily="34" charset="0"/>
                <a:cs typeface="Arial" pitchFamily="34" charset="0"/>
              </a:rPr>
              <a:t> </a:t>
            </a:r>
            <a:r>
              <a:rPr lang="en-US" sz="4000" b="1" dirty="0" err="1" smtClean="0">
                <a:solidFill>
                  <a:srgbClr val="FF0000"/>
                </a:solidFill>
                <a:latin typeface="Arial Narrow" pitchFamily="34" charset="0"/>
                <a:cs typeface="Arial" pitchFamily="34" charset="0"/>
              </a:rPr>
              <a:t>Pedagogik</a:t>
            </a:r>
            <a:r>
              <a:rPr lang="en-US" sz="4000" b="1" dirty="0" smtClean="0">
                <a:solidFill>
                  <a:srgbClr val="FF0000"/>
                </a:solidFill>
                <a:latin typeface="Arial Narrow" pitchFamily="34" charset="0"/>
                <a:cs typeface="Arial" pitchFamily="34" charset="0"/>
              </a:rPr>
              <a:t>,</a:t>
            </a:r>
            <a:r>
              <a:rPr lang="en-US" sz="4000" b="1" dirty="0" smtClean="0">
                <a:latin typeface="Arial Narrow" pitchFamily="34" charset="0"/>
                <a:cs typeface="Arial" pitchFamily="34" charset="0"/>
              </a:rPr>
              <a:t/>
            </a:r>
            <a:br>
              <a:rPr lang="en-US" sz="4000" b="1" dirty="0" smtClean="0">
                <a:latin typeface="Arial Narrow" pitchFamily="34" charset="0"/>
                <a:cs typeface="Arial" pitchFamily="34" charset="0"/>
              </a:rPr>
            </a:b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Pemahaman</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peserta</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didik</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Perancangan</a:t>
            </a:r>
            <a:r>
              <a:rPr lang="en-US" sz="4000" b="1" dirty="0" smtClean="0">
                <a:latin typeface="Arial Narrow" pitchFamily="34" charset="0"/>
                <a:cs typeface="Arial" pitchFamily="34" charset="0"/>
              </a:rPr>
              <a:t>,</a:t>
            </a:r>
            <a:br>
              <a:rPr lang="en-US" sz="4000" b="1" dirty="0" smtClean="0">
                <a:latin typeface="Arial Narrow" pitchFamily="34" charset="0"/>
                <a:cs typeface="Arial" pitchFamily="34" charset="0"/>
              </a:rPr>
            </a:b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Pelaksanaan</a:t>
            </a:r>
            <a:r>
              <a:rPr lang="en-US" sz="4000" b="1" dirty="0" smtClean="0">
                <a:latin typeface="Arial Narrow" pitchFamily="34" charset="0"/>
                <a:cs typeface="Arial" pitchFamily="34" charset="0"/>
              </a:rPr>
              <a:t>, &amp; </a:t>
            </a:r>
            <a:r>
              <a:rPr lang="en-US" sz="4000" b="1" dirty="0" err="1" smtClean="0">
                <a:latin typeface="Arial Narrow" pitchFamily="34" charset="0"/>
                <a:cs typeface="Arial" pitchFamily="34" charset="0"/>
              </a:rPr>
              <a:t>Evaluasi</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Pembelajaran</a:t>
            </a:r>
            <a:r>
              <a:rPr lang="en-US" sz="4000" b="1" dirty="0" smtClean="0">
                <a:latin typeface="Arial Narrow" pitchFamily="34" charset="0"/>
                <a:cs typeface="Arial" pitchFamily="34" charset="0"/>
              </a:rPr>
              <a:t>,</a:t>
            </a:r>
            <a:br>
              <a:rPr lang="en-US" sz="4000" b="1" dirty="0" smtClean="0">
                <a:latin typeface="Arial Narrow" pitchFamily="34" charset="0"/>
                <a:cs typeface="Arial" pitchFamily="34" charset="0"/>
              </a:rPr>
            </a:b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Pengembangan</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Pendidikan</a:t>
            </a:r>
            <a:endParaRPr lang="en-US" sz="4000" dirty="0" smtClean="0"/>
          </a:p>
        </p:txBody>
      </p:sp>
      <p:sp>
        <p:nvSpPr>
          <p:cNvPr id="11267" name="Content Placeholder 2"/>
          <p:cNvSpPr>
            <a:spLocks noGrp="1"/>
          </p:cNvSpPr>
          <p:nvPr>
            <p:ph idx="1"/>
          </p:nvPr>
        </p:nvSpPr>
        <p:spPr>
          <a:xfrm>
            <a:off x="762000" y="2895600"/>
            <a:ext cx="8153400" cy="3657600"/>
          </a:xfrm>
        </p:spPr>
        <p:txBody>
          <a:bodyPr/>
          <a:lstStyle/>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Aspek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Potensi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Peserta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Didik</a:t>
            </a:r>
            <a:r>
              <a:rPr lang="en-US" b="1" dirty="0" smtClean="0">
                <a:latin typeface="Arial Narrow" pitchFamily="34" charset="0"/>
                <a:cs typeface="Arial" pitchFamily="34" charset="0"/>
              </a:rPr>
              <a:t>;</a:t>
            </a:r>
          </a:p>
          <a:p>
            <a:pPr marL="514350" indent="-514350">
              <a:buFont typeface="+mj-lt"/>
              <a:buAutoNum type="arabicPeriod"/>
            </a:pPr>
            <a:r>
              <a:rPr lang="en-US" b="1" dirty="0" err="1" smtClean="0">
                <a:latin typeface="Arial Narrow" pitchFamily="34" charset="0"/>
                <a:cs typeface="Arial" pitchFamily="34" charset="0"/>
              </a:rPr>
              <a:t>Teori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Belajar</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Pembelajaran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Strategi</a:t>
            </a:r>
            <a:r>
              <a:rPr lang="en-US" b="1" dirty="0" smtClean="0">
                <a:latin typeface="Arial Narrow" pitchFamily="34" charset="0"/>
                <a:cs typeface="Arial" pitchFamily="34" charset="0"/>
              </a:rPr>
              <a:t>;</a:t>
            </a:r>
          </a:p>
          <a:p>
            <a:pPr marL="514350" indent="-514350">
              <a:buFont typeface="+mj-lt"/>
              <a:buAutoNum type="arabicPeriod"/>
            </a:pPr>
            <a:r>
              <a:rPr lang="en-US" b="1" dirty="0" err="1" smtClean="0">
                <a:latin typeface="Arial Narrow" pitchFamily="34" charset="0"/>
                <a:cs typeface="Arial" pitchFamily="34" charset="0"/>
              </a:rPr>
              <a:t>Kompetensi</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isi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Rencana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Pembelajaran</a:t>
            </a:r>
            <a:r>
              <a:rPr lang="en-US" b="1" dirty="0" smtClean="0">
                <a:latin typeface="Arial Narrow" pitchFamily="34" charset="0"/>
                <a:cs typeface="Arial" pitchFamily="34" charset="0"/>
              </a:rPr>
              <a:t>;</a:t>
            </a:r>
          </a:p>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Menata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Latar</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melaksanakan</a:t>
            </a:r>
            <a:r>
              <a:rPr lang="en-US" b="1" dirty="0" smtClean="0">
                <a:latin typeface="Arial Narrow" pitchFamily="34" charset="0"/>
                <a:cs typeface="Arial" pitchFamily="34" charset="0"/>
              </a:rPr>
              <a:t>; </a:t>
            </a:r>
          </a:p>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Asesmen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Proses</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Hasil</a:t>
            </a:r>
            <a:r>
              <a:rPr lang="en-US" b="1" dirty="0" smtClean="0">
                <a:latin typeface="Arial Narrow" pitchFamily="34" charset="0"/>
                <a:cs typeface="Arial" pitchFamily="34" charset="0"/>
              </a:rPr>
              <a:t>;</a:t>
            </a:r>
          </a:p>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Pengembangan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Akademik</a:t>
            </a:r>
            <a:r>
              <a:rPr lang="en-US" b="1" dirty="0" smtClean="0">
                <a:latin typeface="Arial Narrow" pitchFamily="34" charset="0"/>
                <a:cs typeface="Arial" pitchFamily="34" charset="0"/>
              </a:rPr>
              <a:t> &amp; Non </a:t>
            </a:r>
            <a:r>
              <a:rPr lang="en-US" b="1" dirty="0" err="1" smtClean="0">
                <a:latin typeface="Arial Narrow" pitchFamily="34" charset="0"/>
                <a:cs typeface="Arial" pitchFamily="34" charset="0"/>
              </a:rPr>
              <a:t>Akademik</a:t>
            </a:r>
            <a:r>
              <a:rPr lang="en-US" b="1" dirty="0" smtClean="0">
                <a:latin typeface="Arial Narrow" pitchFamily="34" charset="0"/>
                <a:cs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b="1" dirty="0" smtClean="0">
                <a:solidFill>
                  <a:srgbClr val="FF0000"/>
                </a:solidFill>
                <a:latin typeface="Arial Narrow" pitchFamily="34" charset="0"/>
                <a:cs typeface="Arial" pitchFamily="34" charset="0"/>
              </a:rPr>
              <a:t>2. </a:t>
            </a:r>
            <a:r>
              <a:rPr lang="en-US" b="1" dirty="0" err="1" smtClean="0">
                <a:solidFill>
                  <a:srgbClr val="FF0000"/>
                </a:solidFill>
                <a:latin typeface="Arial Narrow" pitchFamily="34" charset="0"/>
                <a:cs typeface="Arial" pitchFamily="34" charset="0"/>
              </a:rPr>
              <a:t>Kompetensi</a:t>
            </a:r>
            <a:r>
              <a:rPr lang="en-US" b="1" dirty="0" smtClean="0">
                <a:solidFill>
                  <a:srgbClr val="FF0000"/>
                </a:solidFill>
                <a:latin typeface="Arial Narrow" pitchFamily="34" charset="0"/>
                <a:cs typeface="Arial" pitchFamily="34" charset="0"/>
              </a:rPr>
              <a:t> </a:t>
            </a:r>
            <a:r>
              <a:rPr lang="en-US" b="1" dirty="0" err="1" smtClean="0">
                <a:solidFill>
                  <a:srgbClr val="FF0000"/>
                </a:solidFill>
                <a:latin typeface="Arial Narrow" pitchFamily="34" charset="0"/>
              </a:rPr>
              <a:t>Kepribadian</a:t>
            </a:r>
            <a:endParaRPr lang="en-US" b="1" dirty="0" smtClean="0">
              <a:solidFill>
                <a:srgbClr val="FF0000"/>
              </a:solidFill>
              <a:latin typeface="Arial Narrow" pitchFamily="34" charset="0"/>
            </a:endParaRPr>
          </a:p>
        </p:txBody>
      </p:sp>
      <p:sp>
        <p:nvSpPr>
          <p:cNvPr id="12291" name="Content Placeholder 2"/>
          <p:cNvSpPr>
            <a:spLocks noGrp="1"/>
          </p:cNvSpPr>
          <p:nvPr>
            <p:ph idx="1"/>
          </p:nvPr>
        </p:nvSpPr>
        <p:spPr>
          <a:xfrm>
            <a:off x="609600" y="1600200"/>
            <a:ext cx="8229600" cy="4876800"/>
          </a:xfrm>
        </p:spPr>
        <p:txBody>
          <a:bodyPr>
            <a:normAutofit lnSpcReduction="10000"/>
          </a:bodyPr>
          <a:lstStyle/>
          <a:p>
            <a:pPr algn="ctr">
              <a:buFontTx/>
              <a:buNone/>
            </a:pPr>
            <a:r>
              <a:rPr lang="en-US" b="1" dirty="0" err="1" smtClean="0">
                <a:latin typeface="Arial Narrow" pitchFamily="34" charset="0"/>
                <a:cs typeface="Arial" pitchFamily="34" charset="0"/>
              </a:rPr>
              <a:t>Mantap</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Stabil</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Dewasa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Arief</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Berwibawa</a:t>
            </a:r>
            <a:r>
              <a:rPr lang="en-US" b="1" dirty="0" smtClean="0">
                <a:latin typeface="Arial Narrow" pitchFamily="34" charset="0"/>
                <a:cs typeface="Arial" pitchFamily="34" charset="0"/>
              </a:rPr>
              <a:t>,</a:t>
            </a:r>
          </a:p>
          <a:p>
            <a:pPr algn="ctr">
              <a:buFontTx/>
              <a:buNone/>
            </a:pPr>
            <a:r>
              <a:rPr lang="en-US" b="1" dirty="0" err="1" smtClean="0">
                <a:latin typeface="Arial Narrow" pitchFamily="34" charset="0"/>
                <a:cs typeface="Arial" pitchFamily="34" charset="0"/>
              </a:rPr>
              <a:t>Akhlak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Mulia</a:t>
            </a: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marL="514350" indent="-514350">
              <a:buFont typeface="+mj-lt"/>
              <a:buAutoNum type="arabicPeriod"/>
            </a:pPr>
            <a:r>
              <a:rPr lang="en-US" b="1" dirty="0" smtClean="0">
                <a:latin typeface="Arial Narrow" pitchFamily="34" charset="0"/>
                <a:cs typeface="Arial" pitchFamily="34" charset="0"/>
              </a:rPr>
              <a:t>Norma </a:t>
            </a:r>
            <a:r>
              <a:rPr lang="en-US" b="1" dirty="0" err="1" smtClean="0">
                <a:latin typeface="Arial Narrow" pitchFamily="34" charset="0"/>
                <a:cs typeface="Arial" pitchFamily="34" charset="0"/>
              </a:rPr>
              <a:t>hukum</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sosial</a:t>
            </a:r>
            <a:r>
              <a:rPr lang="en-US" b="1" dirty="0" smtClean="0">
                <a:latin typeface="Arial Narrow" pitchFamily="34" charset="0"/>
                <a:cs typeface="Arial" pitchFamily="34" charset="0"/>
              </a:rPr>
              <a:t>, rasa </a:t>
            </a:r>
            <a:r>
              <a:rPr lang="en-US" b="1" dirty="0" err="1" smtClean="0">
                <a:latin typeface="Arial Narrow" pitchFamily="34" charset="0"/>
                <a:cs typeface="Arial" pitchFamily="34" charset="0"/>
              </a:rPr>
              <a:t>bangga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Konsisten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dengan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norma</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Mandiri</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etos</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kerja</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Berpengaruh</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Positif</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disegani</a:t>
            </a:r>
            <a:r>
              <a:rPr lang="en-US" b="1" dirty="0" smtClean="0">
                <a:latin typeface="Arial Narrow" pitchFamily="34" charset="0"/>
                <a:cs typeface="Arial" pitchFamily="34" charset="0"/>
              </a:rPr>
              <a:t>; </a:t>
            </a:r>
          </a:p>
          <a:p>
            <a:pPr marL="514350" indent="-514350">
              <a:buFont typeface="+mj-lt"/>
              <a:buAutoNum type="arabicPeriod"/>
            </a:pPr>
            <a:r>
              <a:rPr lang="en-US" b="1" dirty="0" smtClean="0">
                <a:latin typeface="Arial Narrow" pitchFamily="34" charset="0"/>
                <a:cs typeface="Arial" pitchFamily="34" charset="0"/>
              </a:rPr>
              <a:t>Norma </a:t>
            </a:r>
            <a:r>
              <a:rPr lang="en-US" b="1" dirty="0" err="1" smtClean="0">
                <a:latin typeface="Arial Narrow" pitchFamily="34" charset="0"/>
                <a:cs typeface="Arial" pitchFamily="34" charset="0"/>
              </a:rPr>
              <a:t>Religius</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diteladani</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Jujur</a:t>
            </a:r>
            <a:r>
              <a:rPr lang="en-US" b="1" dirty="0" smtClean="0">
                <a:latin typeface="Arial Narrow" pitchFamily="34" charset="0"/>
                <a:cs typeface="Arial" pitchFamily="34" charset="0"/>
              </a:rPr>
              <a:t>; </a:t>
            </a:r>
          </a:p>
          <a:p>
            <a:pPr>
              <a:buFontTx/>
              <a:buNone/>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81000" y="0"/>
            <a:ext cx="8229600" cy="6019800"/>
          </a:xfrm>
        </p:spPr>
        <p:txBody>
          <a:bodyPr/>
          <a:lstStyle/>
          <a:p>
            <a:pPr>
              <a:buFont typeface="Arial" pitchFamily="34" charset="0"/>
              <a:buNone/>
            </a:pPr>
            <a:r>
              <a:rPr lang="en-US" sz="4000" b="1" dirty="0" smtClean="0">
                <a:solidFill>
                  <a:srgbClr val="FF0000"/>
                </a:solidFill>
                <a:latin typeface="Arial Narrow" pitchFamily="34" charset="0"/>
                <a:cs typeface="Arial" pitchFamily="34" charset="0"/>
              </a:rPr>
              <a:t>3. </a:t>
            </a:r>
            <a:r>
              <a:rPr lang="en-US" sz="4000" b="1" dirty="0" err="1" smtClean="0">
                <a:solidFill>
                  <a:srgbClr val="FF0000"/>
                </a:solidFill>
                <a:latin typeface="Arial Narrow" pitchFamily="34" charset="0"/>
                <a:cs typeface="Arial" pitchFamily="34" charset="0"/>
              </a:rPr>
              <a:t>Kompetensi</a:t>
            </a:r>
            <a:r>
              <a:rPr lang="en-US" sz="4000" b="1" dirty="0" smtClean="0">
                <a:solidFill>
                  <a:srgbClr val="FF0000"/>
                </a:solidFill>
                <a:latin typeface="Arial Narrow" pitchFamily="34" charset="0"/>
                <a:cs typeface="Arial" pitchFamily="34" charset="0"/>
              </a:rPr>
              <a:t> </a:t>
            </a:r>
            <a:r>
              <a:rPr lang="en-US" sz="4000" b="1" dirty="0" err="1" smtClean="0">
                <a:solidFill>
                  <a:srgbClr val="FF0000"/>
                </a:solidFill>
                <a:latin typeface="Arial Narrow" pitchFamily="34" charset="0"/>
                <a:cs typeface="Arial" pitchFamily="34" charset="0"/>
              </a:rPr>
              <a:t>Profesional</a:t>
            </a:r>
            <a:endParaRPr lang="en-US" b="1" dirty="0" smtClean="0">
              <a:solidFill>
                <a:srgbClr val="FF0000"/>
              </a:solidFill>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algn="ctr">
              <a:buFontTx/>
              <a:buNone/>
            </a:pPr>
            <a:r>
              <a:rPr lang="en-US" b="1" dirty="0" err="1" smtClean="0">
                <a:latin typeface="Arial Narrow" pitchFamily="34" charset="0"/>
                <a:cs typeface="Arial" pitchFamily="34" charset="0"/>
              </a:rPr>
              <a:t>Menguasai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keilmuan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bidang</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studi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langkah</a:t>
            </a:r>
            <a:endParaRPr lang="en-US" b="1" dirty="0" smtClean="0">
              <a:latin typeface="Arial Narrow" pitchFamily="34" charset="0"/>
              <a:cs typeface="Arial" pitchFamily="34" charset="0"/>
            </a:endParaRPr>
          </a:p>
          <a:p>
            <a:pPr algn="ctr">
              <a:buFontTx/>
              <a:buNone/>
            </a:pPr>
            <a:r>
              <a:rPr lang="en-US" b="1" dirty="0" err="1" smtClean="0">
                <a:latin typeface="Arial Narrow" pitchFamily="34" charset="0"/>
                <a:cs typeface="Arial" pitchFamily="34" charset="0"/>
              </a:rPr>
              <a:t>kajian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kritis</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pendalaman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isi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bidang</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studi</a:t>
            </a:r>
            <a:r>
              <a:rPr lang="en-US" b="1" dirty="0" smtClean="0">
                <a:latin typeface="Arial Narrow" pitchFamily="34" charset="0"/>
                <a:cs typeface="Arial" pitchFamily="34" charset="0"/>
              </a:rPr>
              <a:t> </a:t>
            </a:r>
          </a:p>
          <a:p>
            <a:pPr>
              <a:buFontTx/>
              <a:buNone/>
            </a:pPr>
            <a:endParaRPr lang="en-US" b="1" dirty="0" smtClean="0">
              <a:latin typeface="Arial Narrow" pitchFamily="34" charset="0"/>
              <a:cs typeface="Arial" pitchFamily="34" charset="0"/>
            </a:endParaRPr>
          </a:p>
          <a:p>
            <a:pPr marL="514350" indent="-514350">
              <a:buFont typeface="+mj-lt"/>
              <a:buAutoNum type="arabicPeriod"/>
            </a:pPr>
            <a:r>
              <a:rPr lang="en-US" b="1" dirty="0" err="1" smtClean="0">
                <a:latin typeface="Arial Narrow" pitchFamily="34" charset="0"/>
                <a:cs typeface="Arial" pitchFamily="34" charset="0"/>
              </a:rPr>
              <a:t>Paham</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materi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struktur</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konsep</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metode</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Keilmuan</a:t>
            </a:r>
            <a:r>
              <a:rPr lang="en-US" b="1" dirty="0" smtClean="0">
                <a:latin typeface="Arial Narrow" pitchFamily="34" charset="0"/>
                <a:cs typeface="Arial" pitchFamily="34" charset="0"/>
              </a:rPr>
              <a:t> yang </a:t>
            </a:r>
            <a:r>
              <a:rPr lang="en-US" b="1" dirty="0" err="1" smtClean="0">
                <a:latin typeface="Arial Narrow" pitchFamily="34" charset="0"/>
                <a:cs typeface="Arial" pitchFamily="34" charset="0"/>
              </a:rPr>
              <a:t>menaungi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menerapkan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dalam</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kehidupan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sehari-hari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Metode</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pengembangan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ilmu</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telaah</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kritis</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cs typeface="Arial" pitchFamily="34" charset="0"/>
              </a:rPr>
              <a:t>Kreatif</a:t>
            </a:r>
            <a:r>
              <a:rPr lang="en-US" b="1" dirty="0" smtClean="0">
                <a:cs typeface="Arial" pitchFamily="34" charset="0"/>
              </a:rPr>
              <a:t> </a:t>
            </a:r>
            <a:r>
              <a:rPr lang="en-US" b="1" dirty="0" err="1" smtClean="0">
                <a:cs typeface="Arial" pitchFamily="34" charset="0"/>
              </a:rPr>
              <a:t>dan</a:t>
            </a:r>
            <a:r>
              <a:rPr lang="en-US" b="1" dirty="0" smtClean="0">
                <a:cs typeface="Arial" pitchFamily="34" charset="0"/>
              </a:rPr>
              <a:t> </a:t>
            </a:r>
            <a:r>
              <a:rPr lang="en-US" b="1" dirty="0" err="1" smtClean="0">
                <a:cs typeface="Arial" pitchFamily="34" charset="0"/>
              </a:rPr>
              <a:t>Inovatif</a:t>
            </a:r>
            <a:r>
              <a:rPr lang="en-US" b="1" dirty="0" smtClean="0">
                <a:cs typeface="Arial" pitchFamily="34" charset="0"/>
              </a:rPr>
              <a:t> </a:t>
            </a:r>
            <a:r>
              <a:rPr lang="en-US" b="1" dirty="0" err="1" smtClean="0">
                <a:cs typeface="Arial" pitchFamily="34" charset="0"/>
              </a:rPr>
              <a:t>terhadap</a:t>
            </a:r>
            <a:r>
              <a:rPr lang="en-US" b="1" dirty="0" smtClean="0">
                <a:cs typeface="Arial" pitchFamily="34" charset="0"/>
              </a:rPr>
              <a:t> </a:t>
            </a:r>
            <a:r>
              <a:rPr lang="en-US" b="1" dirty="0" err="1" smtClean="0">
                <a:cs typeface="Arial" pitchFamily="34" charset="0"/>
              </a:rPr>
              <a:t>bidang</a:t>
            </a:r>
            <a:r>
              <a:rPr lang="en-US" b="1" dirty="0" smtClean="0">
                <a:cs typeface="Arial" pitchFamily="34" charset="0"/>
              </a:rPr>
              <a:t> </a:t>
            </a:r>
            <a:r>
              <a:rPr lang="en-US" b="1" dirty="0" err="1" smtClean="0">
                <a:cs typeface="Arial" pitchFamily="34" charset="0"/>
              </a:rPr>
              <a:t>studi</a:t>
            </a:r>
            <a:endParaRPr lang="en-US" b="1" dirty="0" smtClean="0">
              <a:latin typeface="Arial Narrow" pitchFamily="34" charset="0"/>
              <a:cs typeface="Arial" pitchFamily="34" charset="0"/>
            </a:endParaRPr>
          </a:p>
          <a:p>
            <a:endParaRPr lang="en-US" b="1" dirty="0" smtClean="0">
              <a:latin typeface="Arial Narrow" pitchFamily="34" charset="0"/>
              <a:cs typeface="Arial" pitchFamily="34" charset="0"/>
            </a:endParaRPr>
          </a:p>
          <a:p>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US" b="1" dirty="0" smtClean="0">
                <a:solidFill>
                  <a:srgbClr val="FF0000"/>
                </a:solidFill>
                <a:latin typeface="Arial Narrow" pitchFamily="34" charset="0"/>
                <a:cs typeface="Arial" pitchFamily="34" charset="0"/>
              </a:rPr>
              <a:t>4. </a:t>
            </a:r>
            <a:r>
              <a:rPr lang="en-US" b="1" dirty="0" err="1" smtClean="0">
                <a:solidFill>
                  <a:srgbClr val="FF0000"/>
                </a:solidFill>
                <a:latin typeface="Arial Narrow" pitchFamily="34" charset="0"/>
                <a:cs typeface="Arial" pitchFamily="34" charset="0"/>
              </a:rPr>
              <a:t>Kompetensi</a:t>
            </a:r>
            <a:r>
              <a:rPr lang="en-US" b="1" dirty="0" smtClean="0">
                <a:solidFill>
                  <a:srgbClr val="FF0000"/>
                </a:solidFill>
                <a:latin typeface="Arial Narrow" pitchFamily="34" charset="0"/>
                <a:cs typeface="Arial" pitchFamily="34" charset="0"/>
              </a:rPr>
              <a:t> </a:t>
            </a:r>
            <a:r>
              <a:rPr lang="en-US" b="1" dirty="0" err="1" smtClean="0">
                <a:solidFill>
                  <a:srgbClr val="FF0000"/>
                </a:solidFill>
                <a:latin typeface="Arial Narrow" pitchFamily="34" charset="0"/>
                <a:cs typeface="Arial" pitchFamily="34" charset="0"/>
              </a:rPr>
              <a:t>Sosial</a:t>
            </a:r>
            <a:endParaRPr lang="en-US" dirty="0" smtClean="0">
              <a:solidFill>
                <a:srgbClr val="FF0000"/>
              </a:solidFill>
            </a:endParaRPr>
          </a:p>
        </p:txBody>
      </p:sp>
      <p:sp>
        <p:nvSpPr>
          <p:cNvPr id="14339" name="Content Placeholder 2"/>
          <p:cNvSpPr>
            <a:spLocks noGrp="1"/>
          </p:cNvSpPr>
          <p:nvPr>
            <p:ph idx="1"/>
          </p:nvPr>
        </p:nvSpPr>
        <p:spPr/>
        <p:txBody>
          <a:bodyPr/>
          <a:lstStyle/>
          <a:p>
            <a:pPr algn="ctr">
              <a:buFontTx/>
              <a:buNone/>
            </a:pPr>
            <a:r>
              <a:rPr lang="en-US" b="1" dirty="0" err="1" smtClean="0">
                <a:latin typeface="Arial Narrow" pitchFamily="34" charset="0"/>
                <a:cs typeface="Arial" pitchFamily="34" charset="0"/>
              </a:rPr>
              <a:t>Komunikasi</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bergaul</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dengan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pesertadidik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kolega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masyarakat</a:t>
            </a: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marL="514350" indent="-514350">
              <a:buFont typeface="+mj-lt"/>
              <a:buAutoNum type="arabicPeriod"/>
            </a:pPr>
            <a:r>
              <a:rPr lang="en-US" b="1" dirty="0" err="1" smtClean="0">
                <a:latin typeface="Arial Narrow" pitchFamily="34" charset="0"/>
                <a:cs typeface="Arial" pitchFamily="34" charset="0"/>
              </a:rPr>
              <a:t>Menarik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empati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kolaboratif</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suka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menolong</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Menjadi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panutan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komunikatif</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kooperatif</a:t>
            </a: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wanita-cantik-pekerja-keras"/>
          <p:cNvPicPr>
            <a:picLocks noChangeAspect="1" noChangeArrowheads="1"/>
          </p:cNvPicPr>
          <p:nvPr/>
        </p:nvPicPr>
        <p:blipFill>
          <a:blip r:embed="rId2" cstate="print"/>
          <a:srcRect/>
          <a:stretch>
            <a:fillRect/>
          </a:stretch>
        </p:blipFill>
        <p:spPr bwMode="auto">
          <a:xfrm>
            <a:off x="685800" y="304800"/>
            <a:ext cx="7924800" cy="609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blog.ardyansah.com/wp-content/uploads/2008/07/pisang-goreng.jpg"/>
          <p:cNvPicPr>
            <a:picLocks noChangeAspect="1" noChangeArrowheads="1"/>
          </p:cNvPicPr>
          <p:nvPr/>
        </p:nvPicPr>
        <p:blipFill>
          <a:blip r:embed="rId2" cstate="print"/>
          <a:srcRect/>
          <a:stretch>
            <a:fillRect/>
          </a:stretch>
        </p:blipFill>
        <p:spPr bwMode="auto">
          <a:xfrm>
            <a:off x="381000" y="304800"/>
            <a:ext cx="8458200" cy="62293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BKKBN PUSAT\Downloads\nunu_nugraha_bonceng_empat_a.jpg"/>
          <p:cNvPicPr>
            <a:picLocks noChangeAspect="1" noChangeArrowheads="1"/>
          </p:cNvPicPr>
          <p:nvPr/>
        </p:nvPicPr>
        <p:blipFill>
          <a:blip r:embed="rId2" cstate="print"/>
          <a:srcRect/>
          <a:stretch>
            <a:fillRect/>
          </a:stretch>
        </p:blipFill>
        <p:spPr bwMode="auto">
          <a:xfrm>
            <a:off x="554038" y="609600"/>
            <a:ext cx="8132762" cy="5638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152400"/>
            <a:ext cx="6324600" cy="573088"/>
          </a:xfrm>
        </p:spPr>
        <p:txBody>
          <a:bodyPr>
            <a:noAutofit/>
          </a:bodyPr>
          <a:lstStyle/>
          <a:p>
            <a:pPr>
              <a:lnSpc>
                <a:spcPct val="80000"/>
              </a:lnSpc>
            </a:pPr>
            <a:r>
              <a:rPr lang="sv-SE" sz="4800" b="1" dirty="0" smtClean="0">
                <a:solidFill>
                  <a:srgbClr val="00B050"/>
                </a:solidFill>
              </a:rPr>
              <a:t>DASAR YURIDIS PA</a:t>
            </a:r>
            <a:endParaRPr lang="en-US" sz="4800" b="1" dirty="0" smtClean="0">
              <a:solidFill>
                <a:srgbClr val="00B050"/>
              </a:solidFill>
            </a:endParaRPr>
          </a:p>
        </p:txBody>
      </p:sp>
      <p:sp>
        <p:nvSpPr>
          <p:cNvPr id="4099" name="Rectangle 2"/>
          <p:cNvSpPr>
            <a:spLocks noGrp="1" noChangeArrowheads="1"/>
          </p:cNvSpPr>
          <p:nvPr>
            <p:ph idx="1"/>
          </p:nvPr>
        </p:nvSpPr>
        <p:spPr>
          <a:xfrm>
            <a:off x="457200" y="1066800"/>
            <a:ext cx="8229600" cy="5257800"/>
          </a:xfrm>
        </p:spPr>
        <p:txBody>
          <a:bodyPr>
            <a:normAutofit/>
          </a:bodyPr>
          <a:lstStyle/>
          <a:p>
            <a:pPr marL="742950" indent="-742950" algn="just">
              <a:buAutoNum type="arabicPeriod"/>
            </a:pPr>
            <a:r>
              <a:rPr lang="sv-SE" sz="3600" dirty="0" smtClean="0"/>
              <a:t>UUD 1945 Bab XIII Pasal 31 a.l. butir (3) yaitu bahwa Pemerintah mengusahakan dan menyelenggarakan satu sistem pendidikan nasional, yang meningkatkan keimanan dan ketakwaan serta akhlak mulia dalam rangka mencerdaskan kehidupan bangsa.</a:t>
            </a:r>
          </a:p>
          <a:p>
            <a:pPr marL="742950" indent="-742950">
              <a:buFont typeface="+mj-lt"/>
              <a:buAutoNum type="arabicPeriod"/>
            </a:pPr>
            <a:r>
              <a:rPr lang="sv-SE" sz="3600" dirty="0" smtClean="0"/>
              <a:t> ....</a:t>
            </a:r>
            <a:endParaRPr lang="en-US"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BKKBN PUSAT\Downloads\image005.jpg"/>
          <p:cNvPicPr>
            <a:picLocks noChangeAspect="1" noChangeArrowheads="1"/>
          </p:cNvPicPr>
          <p:nvPr/>
        </p:nvPicPr>
        <p:blipFill>
          <a:blip r:embed="rId2" cstate="print"/>
          <a:srcRect/>
          <a:stretch>
            <a:fillRect/>
          </a:stretch>
        </p:blipFill>
        <p:spPr bwMode="auto">
          <a:xfrm>
            <a:off x="609600" y="533400"/>
            <a:ext cx="7848600" cy="58213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KKBN PUSAT\Pictures\unikboss-boncengan.jpg"/>
          <p:cNvPicPr>
            <a:picLocks noChangeAspect="1" noChangeArrowheads="1"/>
          </p:cNvPicPr>
          <p:nvPr/>
        </p:nvPicPr>
        <p:blipFill>
          <a:blip r:embed="rId2" cstate="print"/>
          <a:srcRect/>
          <a:stretch>
            <a:fillRect/>
          </a:stretch>
        </p:blipFill>
        <p:spPr bwMode="auto">
          <a:xfrm>
            <a:off x="762000" y="381000"/>
            <a:ext cx="7620000" cy="6159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4"/>
          <p:cNvPicPr>
            <a:picLocks noChangeAspect="1" noChangeArrowheads="1"/>
          </p:cNvPicPr>
          <p:nvPr/>
        </p:nvPicPr>
        <p:blipFill>
          <a:blip r:embed="rId2" cstate="print"/>
          <a:srcRect/>
          <a:stretch>
            <a:fillRect/>
          </a:stretch>
        </p:blipFill>
        <p:spPr bwMode="auto">
          <a:xfrm>
            <a:off x="762000" y="407988"/>
            <a:ext cx="7848600" cy="6076950"/>
          </a:xfrm>
          <a:prstGeom prst="rect">
            <a:avLst/>
          </a:prstGeom>
          <a:noFill/>
          <a:ln w="9525">
            <a:noFill/>
            <a:miter lim="800000"/>
            <a:headEnd/>
            <a:tailEnd/>
          </a:ln>
        </p:spPr>
      </p:pic>
      <p:sp>
        <p:nvSpPr>
          <p:cNvPr id="23555" name="AutoShape 3"/>
          <p:cNvSpPr>
            <a:spLocks noChangeArrowheads="1"/>
          </p:cNvSpPr>
          <p:nvPr/>
        </p:nvSpPr>
        <p:spPr bwMode="auto">
          <a:xfrm>
            <a:off x="2057400" y="304800"/>
            <a:ext cx="5562600" cy="533400"/>
          </a:xfrm>
          <a:prstGeom prst="roundRect">
            <a:avLst>
              <a:gd name="adj" fmla="val 16667"/>
            </a:avLst>
          </a:prstGeom>
          <a:solidFill>
            <a:schemeClr val="bg2"/>
          </a:solidFill>
          <a:ln w="12700">
            <a:solidFill>
              <a:schemeClr val="tx1"/>
            </a:solidFill>
            <a:round/>
            <a:headEnd/>
            <a:tailEnd/>
          </a:ln>
        </p:spPr>
        <p:txBody>
          <a:bodyPr wrap="none" anchor="ctr"/>
          <a:lstStyle/>
          <a:p>
            <a:endParaRPr lang="id-ID"/>
          </a:p>
        </p:txBody>
      </p:sp>
      <p:sp>
        <p:nvSpPr>
          <p:cNvPr id="23556" name="Rectangle 4"/>
          <p:cNvSpPr>
            <a:spLocks noChangeArrowheads="1"/>
          </p:cNvSpPr>
          <p:nvPr/>
        </p:nvSpPr>
        <p:spPr bwMode="auto">
          <a:xfrm>
            <a:off x="2133600" y="381000"/>
            <a:ext cx="5410200" cy="381000"/>
          </a:xfrm>
          <a:prstGeom prst="rect">
            <a:avLst/>
          </a:prstGeom>
          <a:noFill/>
          <a:ln w="12700">
            <a:noFill/>
            <a:miter lim="800000"/>
            <a:headEnd/>
            <a:tailEnd/>
          </a:ln>
        </p:spPr>
        <p:txBody>
          <a:bodyPr wrap="none" anchor="ctr"/>
          <a:lstStyle/>
          <a:p>
            <a:r>
              <a:rPr lang="en-US"/>
              <a:t>Keluarga dengan anak 11 orang</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http://reynaldi.or.id/blog/wp-content/uploads/2008/01/suharto.jpg"/>
          <p:cNvPicPr>
            <a:picLocks noChangeAspect="1" noChangeArrowheads="1"/>
          </p:cNvPicPr>
          <p:nvPr/>
        </p:nvPicPr>
        <p:blipFill>
          <a:blip r:embed="rId2" cstate="print"/>
          <a:srcRect/>
          <a:stretch>
            <a:fillRect/>
          </a:stretch>
        </p:blipFill>
        <p:spPr bwMode="auto">
          <a:xfrm>
            <a:off x="3200400" y="838200"/>
            <a:ext cx="1981200" cy="2438400"/>
          </a:xfrm>
          <a:prstGeom prst="rect">
            <a:avLst/>
          </a:prstGeom>
          <a:noFill/>
          <a:ln w="9525">
            <a:noFill/>
            <a:miter lim="800000"/>
            <a:headEnd/>
            <a:tailEnd/>
          </a:ln>
        </p:spPr>
      </p:pic>
      <p:pic>
        <p:nvPicPr>
          <p:cNvPr id="24579" name="Picture 4" descr="24"/>
          <p:cNvPicPr>
            <a:picLocks noChangeAspect="1" noChangeArrowheads="1"/>
          </p:cNvPicPr>
          <p:nvPr/>
        </p:nvPicPr>
        <p:blipFill>
          <a:blip r:embed="rId3" cstate="print"/>
          <a:srcRect/>
          <a:stretch>
            <a:fillRect/>
          </a:stretch>
        </p:blipFill>
        <p:spPr bwMode="auto">
          <a:xfrm>
            <a:off x="381000" y="3429000"/>
            <a:ext cx="3810000" cy="3124200"/>
          </a:xfrm>
          <a:prstGeom prst="rect">
            <a:avLst/>
          </a:prstGeom>
          <a:noFill/>
          <a:ln w="9525">
            <a:noFill/>
            <a:miter lim="800000"/>
            <a:headEnd/>
            <a:tailEnd/>
          </a:ln>
        </p:spPr>
      </p:pic>
      <p:sp>
        <p:nvSpPr>
          <p:cNvPr id="69636" name="AutoShape 6"/>
          <p:cNvSpPr>
            <a:spLocks noChangeArrowheads="1"/>
          </p:cNvSpPr>
          <p:nvPr/>
        </p:nvSpPr>
        <p:spPr bwMode="auto">
          <a:xfrm>
            <a:off x="4343400" y="4419600"/>
            <a:ext cx="1371600" cy="1524000"/>
          </a:xfrm>
          <a:prstGeom prst="rightArrow">
            <a:avLst>
              <a:gd name="adj1" fmla="val 50000"/>
              <a:gd name="adj2" fmla="val 25000"/>
            </a:avLst>
          </a:prstGeom>
          <a:solidFill>
            <a:schemeClr val="hlink"/>
          </a:solidFill>
          <a:ln w="12700">
            <a:solidFill>
              <a:schemeClr val="tx1"/>
            </a:solidFill>
            <a:miter lim="800000"/>
            <a:headEnd/>
            <a:tailEnd/>
          </a:ln>
          <a:effectLst>
            <a:outerShdw dist="35921" dir="2700000" algn="ctr" rotWithShape="0">
              <a:srgbClr val="080808"/>
            </a:outerShdw>
          </a:effectLst>
        </p:spPr>
        <p:txBody>
          <a:bodyPr wrap="none" anchor="ctr"/>
          <a:lstStyle/>
          <a:p>
            <a:pPr>
              <a:defRPr/>
            </a:pPr>
            <a:endParaRPr lang="en-US"/>
          </a:p>
        </p:txBody>
      </p:sp>
      <p:sp>
        <p:nvSpPr>
          <p:cNvPr id="104455" name="Text Box 7"/>
          <p:cNvSpPr txBox="1">
            <a:spLocks noChangeArrowheads="1"/>
          </p:cNvSpPr>
          <p:nvPr/>
        </p:nvSpPr>
        <p:spPr bwMode="auto">
          <a:xfrm>
            <a:off x="1141413" y="192088"/>
            <a:ext cx="7046912" cy="457200"/>
          </a:xfrm>
          <a:prstGeom prst="rect">
            <a:avLst/>
          </a:prstGeom>
          <a:noFill/>
          <a:ln w="12700">
            <a:noFill/>
            <a:miter lim="800000"/>
            <a:headEnd/>
            <a:tailEnd/>
          </a:ln>
          <a:effectLst>
            <a:outerShdw dist="35921" dir="2700000" algn="ctr" rotWithShape="0">
              <a:schemeClr val="bg2"/>
            </a:outerShdw>
          </a:effectLst>
        </p:spPr>
        <p:txBody>
          <a:bodyPr wrap="none">
            <a:spAutoFit/>
          </a:bodyPr>
          <a:lstStyle/>
          <a:p>
            <a:pPr>
              <a:defRPr/>
            </a:pPr>
            <a:r>
              <a:rPr lang="en-US" b="1"/>
              <a:t>KB PRIORITAS PEMBANGUNAAN ORDE BARU</a:t>
            </a:r>
          </a:p>
        </p:txBody>
      </p:sp>
      <p:sp>
        <p:nvSpPr>
          <p:cNvPr id="104456" name="Text Box 8"/>
          <p:cNvSpPr txBox="1">
            <a:spLocks noChangeArrowheads="1"/>
          </p:cNvSpPr>
          <p:nvPr/>
        </p:nvSpPr>
        <p:spPr bwMode="auto">
          <a:xfrm>
            <a:off x="5257800" y="1182688"/>
            <a:ext cx="3540125" cy="822325"/>
          </a:xfrm>
          <a:prstGeom prst="rect">
            <a:avLst/>
          </a:prstGeom>
          <a:noFill/>
          <a:ln w="12700">
            <a:noFill/>
            <a:miter lim="800000"/>
            <a:headEnd/>
            <a:tailEnd/>
          </a:ln>
          <a:effectLst>
            <a:outerShdw dist="35921" dir="2700000" algn="ctr" rotWithShape="0">
              <a:schemeClr val="bg2"/>
            </a:outerShdw>
          </a:effectLst>
        </p:spPr>
        <p:txBody>
          <a:bodyPr wrap="none">
            <a:spAutoFit/>
          </a:bodyPr>
          <a:lstStyle/>
          <a:p>
            <a:pPr>
              <a:defRPr/>
            </a:pPr>
            <a:r>
              <a:rPr lang="en-US" b="1"/>
              <a:t>KELUARGA KECIL</a:t>
            </a:r>
          </a:p>
          <a:p>
            <a:pPr>
              <a:defRPr/>
            </a:pPr>
            <a:r>
              <a:rPr lang="en-US" b="1"/>
              <a:t>BAHAGIA SEJAHTERA</a:t>
            </a:r>
          </a:p>
        </p:txBody>
      </p:sp>
      <p:sp>
        <p:nvSpPr>
          <p:cNvPr id="104457" name="Text Box 9"/>
          <p:cNvSpPr txBox="1">
            <a:spLocks noChangeArrowheads="1"/>
          </p:cNvSpPr>
          <p:nvPr/>
        </p:nvSpPr>
        <p:spPr bwMode="auto">
          <a:xfrm>
            <a:off x="5257800" y="2590800"/>
            <a:ext cx="2982913" cy="457200"/>
          </a:xfrm>
          <a:prstGeom prst="rect">
            <a:avLst/>
          </a:prstGeom>
          <a:noFill/>
          <a:ln w="12700">
            <a:noFill/>
            <a:miter lim="800000"/>
            <a:headEnd/>
            <a:tailEnd/>
          </a:ln>
          <a:effectLst>
            <a:outerShdw dist="35921" dir="2700000" algn="ctr" rotWithShape="0">
              <a:schemeClr val="bg2"/>
            </a:outerShdw>
          </a:effectLst>
        </p:spPr>
        <p:txBody>
          <a:bodyPr wrap="none">
            <a:spAutoFit/>
          </a:bodyPr>
          <a:lstStyle/>
          <a:p>
            <a:pPr>
              <a:defRPr/>
            </a:pPr>
            <a:r>
              <a:rPr lang="en-US" b="1"/>
              <a:t>DUA ANAK CUKUP</a:t>
            </a:r>
          </a:p>
        </p:txBody>
      </p:sp>
      <p:pic>
        <p:nvPicPr>
          <p:cNvPr id="24584" name="Picture 10" descr="363217298_1617cbf299"/>
          <p:cNvPicPr>
            <a:picLocks noChangeAspect="1" noChangeArrowheads="1"/>
          </p:cNvPicPr>
          <p:nvPr/>
        </p:nvPicPr>
        <p:blipFill>
          <a:blip r:embed="rId4" cstate="print"/>
          <a:srcRect/>
          <a:stretch>
            <a:fillRect/>
          </a:stretch>
        </p:blipFill>
        <p:spPr bwMode="auto">
          <a:xfrm>
            <a:off x="5867400" y="3505200"/>
            <a:ext cx="2743200" cy="3048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0063" y="228600"/>
            <a:ext cx="8229600" cy="1143000"/>
          </a:xfrm>
          <a:ln>
            <a:solidFill>
              <a:srgbClr val="FFFF00"/>
            </a:solidFill>
          </a:ln>
        </p:spPr>
        <p:txBody>
          <a:bodyPr>
            <a:normAutofit fontScale="90000"/>
          </a:bodyPr>
          <a:lstStyle/>
          <a:p>
            <a:pPr eaLnBrk="1" hangingPunct="1">
              <a:defRPr/>
            </a:pPr>
            <a:r>
              <a:rPr lang="en-US" sz="4000" b="1" dirty="0" smtClean="0">
                <a:effectLst>
                  <a:outerShdw blurRad="38100" dist="38100" dir="2700000" algn="tl">
                    <a:srgbClr val="000000">
                      <a:alpha val="43137"/>
                    </a:srgbClr>
                  </a:outerShdw>
                </a:effectLst>
              </a:rPr>
              <a:t>PRINSIP PROFESIONALITAS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(UUGD </a:t>
            </a:r>
            <a:r>
              <a:rPr lang="en-US" sz="4000" b="1" dirty="0" err="1" smtClean="0">
                <a:effectLst>
                  <a:outerShdw blurRad="38100" dist="38100" dir="2700000" algn="tl">
                    <a:srgbClr val="000000">
                      <a:alpha val="43137"/>
                    </a:srgbClr>
                  </a:outerShdw>
                </a:effectLst>
              </a:rPr>
              <a:t>Pasal</a:t>
            </a:r>
            <a:r>
              <a:rPr lang="en-US" sz="4000" b="1" dirty="0" smtClean="0">
                <a:effectLst>
                  <a:outerShdw blurRad="38100" dist="38100" dir="2700000" algn="tl">
                    <a:srgbClr val="000000">
                      <a:alpha val="43137"/>
                    </a:srgbClr>
                  </a:outerShdw>
                </a:effectLst>
              </a:rPr>
              <a:t> 7)</a:t>
            </a:r>
          </a:p>
        </p:txBody>
      </p:sp>
      <p:sp>
        <p:nvSpPr>
          <p:cNvPr id="3" name="Content Placeholder 2"/>
          <p:cNvSpPr>
            <a:spLocks noGrp="1"/>
          </p:cNvSpPr>
          <p:nvPr>
            <p:ph idx="1"/>
          </p:nvPr>
        </p:nvSpPr>
        <p:spPr>
          <a:xfrm>
            <a:off x="160338" y="1782762"/>
            <a:ext cx="8786812" cy="4313238"/>
          </a:xfrm>
          <a:solidFill>
            <a:schemeClr val="bg2">
              <a:lumMod val="20000"/>
              <a:lumOff val="80000"/>
            </a:schemeClr>
          </a:solidFill>
        </p:spPr>
        <p:txBody>
          <a:bodyPr rtlCol="0">
            <a:noAutofit/>
          </a:bodyPr>
          <a:lstStyle/>
          <a:p>
            <a:pPr marL="0" indent="0" algn="just" eaLnBrk="1" fontAlgn="auto" hangingPunct="1">
              <a:spcAft>
                <a:spcPts val="0"/>
              </a:spcAft>
              <a:buFont typeface="Arial" pitchFamily="34" charset="0"/>
              <a:buNone/>
              <a:defRPr/>
            </a:pPr>
            <a:r>
              <a:rPr lang="en-US" sz="3000" dirty="0" err="1">
                <a:latin typeface="+mj-lt"/>
              </a:rPr>
              <a:t>Profesi</a:t>
            </a:r>
            <a:r>
              <a:rPr lang="en-US" sz="3000" dirty="0">
                <a:latin typeface="+mj-lt"/>
              </a:rPr>
              <a:t> guru </a:t>
            </a:r>
            <a:r>
              <a:rPr lang="en-US" sz="3000" dirty="0" err="1" smtClean="0">
                <a:latin typeface="+mj-lt"/>
              </a:rPr>
              <a:t>merupakan</a:t>
            </a:r>
            <a:r>
              <a:rPr lang="en-US" sz="3000" dirty="0" smtClean="0">
                <a:latin typeface="+mj-lt"/>
              </a:rPr>
              <a:t> </a:t>
            </a:r>
            <a:r>
              <a:rPr lang="en-US" sz="3000" dirty="0" err="1">
                <a:latin typeface="+mj-lt"/>
              </a:rPr>
              <a:t>bidang</a:t>
            </a:r>
            <a:r>
              <a:rPr lang="en-US" sz="3000" dirty="0">
                <a:latin typeface="+mj-lt"/>
              </a:rPr>
              <a:t> </a:t>
            </a:r>
            <a:r>
              <a:rPr lang="en-US" sz="3000" dirty="0" err="1">
                <a:latin typeface="+mj-lt"/>
              </a:rPr>
              <a:t>pekerjaan</a:t>
            </a:r>
            <a:r>
              <a:rPr lang="en-US" sz="3000" dirty="0">
                <a:latin typeface="+mj-lt"/>
              </a:rPr>
              <a:t> </a:t>
            </a:r>
            <a:r>
              <a:rPr lang="en-US" sz="3000" dirty="0" err="1">
                <a:latin typeface="+mj-lt"/>
              </a:rPr>
              <a:t>khusus</a:t>
            </a:r>
            <a:r>
              <a:rPr lang="en-US" sz="3000" dirty="0">
                <a:latin typeface="+mj-lt"/>
              </a:rPr>
              <a:t> yang </a:t>
            </a:r>
            <a:r>
              <a:rPr lang="en-US" sz="3000" dirty="0" err="1">
                <a:latin typeface="+mj-lt"/>
              </a:rPr>
              <a:t>dilaksanakan</a:t>
            </a:r>
            <a:r>
              <a:rPr lang="en-US" sz="3000" dirty="0">
                <a:latin typeface="+mj-lt"/>
              </a:rPr>
              <a:t> </a:t>
            </a:r>
            <a:r>
              <a:rPr lang="en-US" sz="3000" dirty="0" err="1">
                <a:latin typeface="+mj-lt"/>
              </a:rPr>
              <a:t>berdasarkan</a:t>
            </a:r>
            <a:r>
              <a:rPr lang="en-US" sz="3000" dirty="0">
                <a:latin typeface="+mj-lt"/>
              </a:rPr>
              <a:t> </a:t>
            </a:r>
            <a:r>
              <a:rPr lang="en-US" sz="3000" dirty="0" err="1">
                <a:latin typeface="+mj-lt"/>
              </a:rPr>
              <a:t>prinsip</a:t>
            </a:r>
            <a:r>
              <a:rPr lang="en-US" sz="3000" dirty="0">
                <a:latin typeface="+mj-lt"/>
              </a:rPr>
              <a:t> </a:t>
            </a:r>
            <a:r>
              <a:rPr lang="en-US" sz="3000" dirty="0" err="1">
                <a:latin typeface="+mj-lt"/>
              </a:rPr>
              <a:t>sebagai</a:t>
            </a:r>
            <a:r>
              <a:rPr lang="en-US" sz="3000" dirty="0">
                <a:latin typeface="+mj-lt"/>
              </a:rPr>
              <a:t> </a:t>
            </a:r>
            <a:r>
              <a:rPr lang="en-US" sz="3000" dirty="0" err="1">
                <a:latin typeface="+mj-lt"/>
              </a:rPr>
              <a:t>berikut</a:t>
            </a:r>
            <a:r>
              <a:rPr lang="en-US" sz="3000" dirty="0">
                <a:latin typeface="+mj-lt"/>
              </a:rPr>
              <a:t>: </a:t>
            </a:r>
          </a:p>
          <a:p>
            <a:pPr marL="514350" indent="-514350" algn="just" eaLnBrk="1" fontAlgn="auto" hangingPunct="1">
              <a:spcAft>
                <a:spcPts val="0"/>
              </a:spcAft>
              <a:buFont typeface="+mj-lt"/>
              <a:buAutoNum type="arabicPeriod"/>
              <a:defRPr/>
            </a:pPr>
            <a:r>
              <a:rPr lang="en-US" sz="3000" dirty="0" err="1">
                <a:latin typeface="+mj-lt"/>
              </a:rPr>
              <a:t>memiliki</a:t>
            </a:r>
            <a:r>
              <a:rPr lang="en-US" sz="3000" dirty="0">
                <a:latin typeface="+mj-lt"/>
              </a:rPr>
              <a:t> </a:t>
            </a:r>
            <a:r>
              <a:rPr lang="en-US" sz="3000" dirty="0" err="1">
                <a:latin typeface="+mj-lt"/>
              </a:rPr>
              <a:t>bakat</a:t>
            </a:r>
            <a:r>
              <a:rPr lang="en-US" sz="3000" dirty="0">
                <a:latin typeface="+mj-lt"/>
              </a:rPr>
              <a:t>, </a:t>
            </a:r>
            <a:r>
              <a:rPr lang="en-US" sz="3000" dirty="0" err="1">
                <a:latin typeface="+mj-lt"/>
              </a:rPr>
              <a:t>minat</a:t>
            </a:r>
            <a:r>
              <a:rPr lang="en-US" sz="3000" dirty="0">
                <a:latin typeface="+mj-lt"/>
              </a:rPr>
              <a:t>, </a:t>
            </a:r>
            <a:r>
              <a:rPr lang="en-US" sz="3000" dirty="0" err="1">
                <a:latin typeface="+mj-lt"/>
              </a:rPr>
              <a:t>panggilan</a:t>
            </a:r>
            <a:r>
              <a:rPr lang="en-US" sz="3000" dirty="0">
                <a:latin typeface="+mj-lt"/>
              </a:rPr>
              <a:t> </a:t>
            </a:r>
            <a:r>
              <a:rPr lang="en-US" sz="3000" dirty="0" err="1">
                <a:latin typeface="+mj-lt"/>
              </a:rPr>
              <a:t>jiwa</a:t>
            </a:r>
            <a:r>
              <a:rPr lang="en-US" sz="3000" dirty="0">
                <a:latin typeface="+mj-lt"/>
              </a:rPr>
              <a:t>, </a:t>
            </a:r>
            <a:r>
              <a:rPr lang="en-US" sz="3000" dirty="0" err="1">
                <a:latin typeface="+mj-lt"/>
              </a:rPr>
              <a:t>dan</a:t>
            </a:r>
            <a:r>
              <a:rPr lang="en-US" sz="3000" dirty="0">
                <a:latin typeface="+mj-lt"/>
              </a:rPr>
              <a:t> </a:t>
            </a:r>
            <a:r>
              <a:rPr lang="en-US" sz="3000" dirty="0" err="1">
                <a:latin typeface="+mj-lt"/>
              </a:rPr>
              <a:t>idealisme</a:t>
            </a:r>
            <a:r>
              <a:rPr lang="en-US" sz="3000" dirty="0">
                <a:latin typeface="+mj-lt"/>
              </a:rPr>
              <a:t>; </a:t>
            </a:r>
          </a:p>
          <a:p>
            <a:pPr marL="514350" indent="-514350" algn="just" eaLnBrk="1" fontAlgn="auto" hangingPunct="1">
              <a:spcAft>
                <a:spcPts val="0"/>
              </a:spcAft>
              <a:buFont typeface="+mj-lt"/>
              <a:buAutoNum type="arabicPeriod"/>
              <a:defRPr/>
            </a:pPr>
            <a:r>
              <a:rPr lang="en-US" sz="3000" dirty="0" err="1">
                <a:latin typeface="+mj-lt"/>
              </a:rPr>
              <a:t>memiliki</a:t>
            </a:r>
            <a:r>
              <a:rPr lang="en-US" sz="3000" dirty="0">
                <a:latin typeface="+mj-lt"/>
              </a:rPr>
              <a:t> </a:t>
            </a:r>
            <a:r>
              <a:rPr lang="en-US" sz="3000" dirty="0" err="1">
                <a:latin typeface="+mj-lt"/>
              </a:rPr>
              <a:t>komitmen</a:t>
            </a:r>
            <a:r>
              <a:rPr lang="en-US" sz="3000" dirty="0">
                <a:latin typeface="+mj-lt"/>
              </a:rPr>
              <a:t> </a:t>
            </a:r>
            <a:r>
              <a:rPr lang="en-US" sz="3000" dirty="0" err="1">
                <a:latin typeface="+mj-lt"/>
              </a:rPr>
              <a:t>untuk</a:t>
            </a:r>
            <a:r>
              <a:rPr lang="en-US" sz="3000" dirty="0">
                <a:latin typeface="+mj-lt"/>
              </a:rPr>
              <a:t> </a:t>
            </a:r>
            <a:r>
              <a:rPr lang="en-US" sz="3000" dirty="0" err="1">
                <a:latin typeface="+mj-lt"/>
              </a:rPr>
              <a:t>meningkatkan</a:t>
            </a:r>
            <a:r>
              <a:rPr lang="en-US" sz="3000" dirty="0">
                <a:latin typeface="+mj-lt"/>
              </a:rPr>
              <a:t> </a:t>
            </a:r>
            <a:r>
              <a:rPr lang="en-US" sz="3000" dirty="0" err="1">
                <a:latin typeface="+mj-lt"/>
              </a:rPr>
              <a:t>mutu</a:t>
            </a:r>
            <a:r>
              <a:rPr lang="en-US" sz="3000" dirty="0">
                <a:latin typeface="+mj-lt"/>
              </a:rPr>
              <a:t> </a:t>
            </a:r>
            <a:r>
              <a:rPr lang="en-US" sz="3000" dirty="0" err="1">
                <a:latin typeface="+mj-lt"/>
              </a:rPr>
              <a:t>pendidikan</a:t>
            </a:r>
            <a:r>
              <a:rPr lang="en-US" sz="3000" dirty="0">
                <a:latin typeface="+mj-lt"/>
              </a:rPr>
              <a:t>, </a:t>
            </a:r>
            <a:r>
              <a:rPr lang="en-US" sz="3000" dirty="0" err="1">
                <a:latin typeface="+mj-lt"/>
              </a:rPr>
              <a:t>keimanan</a:t>
            </a:r>
            <a:r>
              <a:rPr lang="en-US" sz="3000" dirty="0">
                <a:latin typeface="+mj-lt"/>
              </a:rPr>
              <a:t>, </a:t>
            </a:r>
            <a:r>
              <a:rPr lang="en-US" sz="3000" dirty="0" err="1">
                <a:latin typeface="+mj-lt"/>
              </a:rPr>
              <a:t>ketakwaan</a:t>
            </a:r>
            <a:r>
              <a:rPr lang="en-US" sz="3000" dirty="0">
                <a:latin typeface="+mj-lt"/>
              </a:rPr>
              <a:t>, </a:t>
            </a:r>
            <a:r>
              <a:rPr lang="en-US" sz="3000" dirty="0" err="1">
                <a:latin typeface="+mj-lt"/>
              </a:rPr>
              <a:t>dan</a:t>
            </a:r>
            <a:r>
              <a:rPr lang="en-US" sz="3000" dirty="0">
                <a:latin typeface="+mj-lt"/>
              </a:rPr>
              <a:t> </a:t>
            </a:r>
            <a:r>
              <a:rPr lang="en-US" sz="3000" dirty="0" err="1">
                <a:latin typeface="+mj-lt"/>
              </a:rPr>
              <a:t>akhlak</a:t>
            </a:r>
            <a:r>
              <a:rPr lang="en-US" sz="3000" dirty="0">
                <a:latin typeface="+mj-lt"/>
              </a:rPr>
              <a:t> </a:t>
            </a:r>
            <a:r>
              <a:rPr lang="en-US" sz="3000" dirty="0" err="1">
                <a:latin typeface="+mj-lt"/>
              </a:rPr>
              <a:t>mulia</a:t>
            </a:r>
            <a:r>
              <a:rPr lang="en-US" sz="3000" dirty="0">
                <a:latin typeface="+mj-lt"/>
              </a:rPr>
              <a:t>; </a:t>
            </a:r>
          </a:p>
          <a:p>
            <a:pPr marL="514350" indent="-514350" algn="just" eaLnBrk="1" fontAlgn="auto" hangingPunct="1">
              <a:spcAft>
                <a:spcPts val="0"/>
              </a:spcAft>
              <a:buFont typeface="+mj-lt"/>
              <a:buAutoNum type="arabicPeriod"/>
              <a:defRPr/>
            </a:pPr>
            <a:r>
              <a:rPr lang="en-US" sz="3000" dirty="0" err="1">
                <a:latin typeface="+mj-lt"/>
              </a:rPr>
              <a:t>memiliki</a:t>
            </a:r>
            <a:r>
              <a:rPr lang="en-US" sz="3000" dirty="0">
                <a:latin typeface="+mj-lt"/>
              </a:rPr>
              <a:t> </a:t>
            </a:r>
            <a:r>
              <a:rPr lang="en-US" sz="3000" dirty="0" err="1">
                <a:latin typeface="+mj-lt"/>
              </a:rPr>
              <a:t>kualifikasi</a:t>
            </a:r>
            <a:r>
              <a:rPr lang="en-US" sz="3000" dirty="0">
                <a:latin typeface="+mj-lt"/>
              </a:rPr>
              <a:t> </a:t>
            </a:r>
            <a:r>
              <a:rPr lang="en-US" sz="3000" dirty="0" err="1">
                <a:latin typeface="+mj-lt"/>
              </a:rPr>
              <a:t>akademik</a:t>
            </a:r>
            <a:r>
              <a:rPr lang="en-US" sz="3000" dirty="0">
                <a:latin typeface="+mj-lt"/>
              </a:rPr>
              <a:t> </a:t>
            </a:r>
            <a:r>
              <a:rPr lang="en-US" sz="3000" dirty="0" err="1">
                <a:latin typeface="+mj-lt"/>
              </a:rPr>
              <a:t>dan</a:t>
            </a:r>
            <a:r>
              <a:rPr lang="en-US" sz="3000" dirty="0">
                <a:latin typeface="+mj-lt"/>
              </a:rPr>
              <a:t> </a:t>
            </a:r>
            <a:r>
              <a:rPr lang="en-US" sz="3000" dirty="0" err="1">
                <a:latin typeface="+mj-lt"/>
              </a:rPr>
              <a:t>latar</a:t>
            </a:r>
            <a:r>
              <a:rPr lang="en-US" sz="3000" dirty="0">
                <a:latin typeface="+mj-lt"/>
              </a:rPr>
              <a:t> </a:t>
            </a:r>
            <a:r>
              <a:rPr lang="en-US" sz="3000" dirty="0" err="1">
                <a:latin typeface="+mj-lt"/>
              </a:rPr>
              <a:t>belakang</a:t>
            </a:r>
            <a:r>
              <a:rPr lang="en-US" sz="3000" dirty="0">
                <a:latin typeface="+mj-lt"/>
              </a:rPr>
              <a:t> </a:t>
            </a:r>
            <a:r>
              <a:rPr lang="en-US" sz="3000" dirty="0" err="1">
                <a:latin typeface="+mj-lt"/>
              </a:rPr>
              <a:t>pendidikan</a:t>
            </a:r>
            <a:r>
              <a:rPr lang="en-US" sz="3000" dirty="0">
                <a:latin typeface="+mj-lt"/>
              </a:rPr>
              <a:t> </a:t>
            </a:r>
            <a:r>
              <a:rPr lang="en-US" sz="3000" dirty="0" err="1">
                <a:latin typeface="+mj-lt"/>
              </a:rPr>
              <a:t>sesuai</a:t>
            </a:r>
            <a:r>
              <a:rPr lang="en-US" sz="3000" dirty="0">
                <a:latin typeface="+mj-lt"/>
              </a:rPr>
              <a:t> </a:t>
            </a:r>
            <a:r>
              <a:rPr lang="en-US" sz="3000" dirty="0" err="1">
                <a:latin typeface="+mj-lt"/>
              </a:rPr>
              <a:t>dengan</a:t>
            </a:r>
            <a:r>
              <a:rPr lang="en-US" sz="3000" dirty="0">
                <a:latin typeface="+mj-lt"/>
              </a:rPr>
              <a:t> </a:t>
            </a:r>
            <a:r>
              <a:rPr lang="en-US" sz="3000" dirty="0" err="1">
                <a:latin typeface="+mj-lt"/>
              </a:rPr>
              <a:t>bidang</a:t>
            </a:r>
            <a:r>
              <a:rPr lang="en-US" sz="3000" dirty="0">
                <a:latin typeface="+mj-lt"/>
              </a:rPr>
              <a:t> </a:t>
            </a:r>
            <a:r>
              <a:rPr lang="en-US" sz="3000" dirty="0" err="1">
                <a:latin typeface="+mj-lt"/>
              </a:rPr>
              <a:t>tugas</a:t>
            </a:r>
            <a:r>
              <a:rPr lang="en-US" sz="3000" dirty="0">
                <a:latin typeface="+mj-lt"/>
              </a:rPr>
              <a:t>; </a:t>
            </a:r>
          </a:p>
          <a:p>
            <a:pPr eaLnBrk="1" fontAlgn="auto" hangingPunct="1">
              <a:spcAft>
                <a:spcPts val="0"/>
              </a:spcAft>
              <a:defRPr/>
            </a:pP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4050"/>
          </a:xfrm>
          <a:solidFill>
            <a:schemeClr val="accent1">
              <a:lumMod val="40000"/>
              <a:lumOff val="60000"/>
            </a:schemeClr>
          </a:solidFill>
        </p:spPr>
        <p:txBody>
          <a:bodyPr rtlCol="0">
            <a:normAutofit fontScale="90000"/>
          </a:bodyPr>
          <a:lstStyle/>
          <a:p>
            <a:pPr eaLnBrk="1" fontAlgn="auto" hangingPunct="1">
              <a:spcAft>
                <a:spcPts val="0"/>
              </a:spcAft>
              <a:defRPr/>
            </a:pPr>
            <a:r>
              <a:rPr lang="en-US" b="1" dirty="0" err="1" smtClean="0">
                <a:solidFill>
                  <a:srgbClr val="FF0000"/>
                </a:solidFill>
                <a:effectLst>
                  <a:outerShdw blurRad="38100" dist="38100" dir="2700000" algn="tl">
                    <a:srgbClr val="000000">
                      <a:alpha val="43137"/>
                    </a:srgbClr>
                  </a:outerShdw>
                </a:effectLst>
              </a:rPr>
              <a:t>lanjutan</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50" y="1228725"/>
            <a:ext cx="8553450" cy="5172075"/>
          </a:xfrm>
          <a:solidFill>
            <a:schemeClr val="bg1">
              <a:lumMod val="95000"/>
              <a:lumOff val="5000"/>
            </a:schemeClr>
          </a:solidFill>
          <a:ln>
            <a:solidFill>
              <a:srgbClr val="FFC000"/>
            </a:solidFill>
          </a:ln>
        </p:spPr>
        <p:txBody>
          <a:bodyPr rtlCol="0">
            <a:normAutofit fontScale="85000" lnSpcReduction="20000"/>
          </a:bodyPr>
          <a:lstStyle/>
          <a:p>
            <a:pPr marL="514350" indent="-514350" algn="just" eaLnBrk="1" fontAlgn="auto" hangingPunct="1">
              <a:spcAft>
                <a:spcPts val="0"/>
              </a:spcAft>
              <a:buFont typeface="+mj-lt"/>
              <a:buAutoNum type="arabicPeriod" startAt="4"/>
              <a:defRPr/>
            </a:pPr>
            <a:r>
              <a:rPr lang="en-US" dirty="0" err="1" smtClean="0"/>
              <a:t>memiliki</a:t>
            </a:r>
            <a:r>
              <a:rPr lang="en-US" dirty="0" smtClean="0"/>
              <a:t> </a:t>
            </a:r>
            <a:r>
              <a:rPr lang="en-US" dirty="0" err="1"/>
              <a:t>kompetensi</a:t>
            </a:r>
            <a:r>
              <a:rPr lang="en-US" dirty="0"/>
              <a:t> yang </a:t>
            </a:r>
            <a:r>
              <a:rPr lang="en-US" dirty="0" err="1"/>
              <a:t>diperlukan</a:t>
            </a:r>
            <a:r>
              <a:rPr lang="en-US" dirty="0"/>
              <a:t> </a:t>
            </a:r>
            <a:r>
              <a:rPr lang="en-US" dirty="0" err="1"/>
              <a:t>sesuai</a:t>
            </a:r>
            <a:r>
              <a:rPr lang="en-US" dirty="0"/>
              <a:t> </a:t>
            </a:r>
            <a:r>
              <a:rPr lang="en-US" dirty="0" err="1"/>
              <a:t>dengan</a:t>
            </a:r>
            <a:r>
              <a:rPr lang="en-US" dirty="0"/>
              <a:t> </a:t>
            </a:r>
            <a:r>
              <a:rPr lang="en-US" dirty="0" err="1"/>
              <a:t>bidang</a:t>
            </a:r>
            <a:r>
              <a:rPr lang="en-US" dirty="0"/>
              <a:t> </a:t>
            </a:r>
            <a:r>
              <a:rPr lang="en-US" dirty="0" err="1"/>
              <a:t>tugas</a:t>
            </a:r>
            <a:r>
              <a:rPr lang="en-US" dirty="0"/>
              <a:t>; </a:t>
            </a:r>
          </a:p>
          <a:p>
            <a:pPr marL="514350" indent="-514350" algn="just" eaLnBrk="1" fontAlgn="auto" hangingPunct="1">
              <a:spcAft>
                <a:spcPts val="0"/>
              </a:spcAft>
              <a:buFont typeface="+mj-lt"/>
              <a:buAutoNum type="arabicPeriod" startAt="4"/>
              <a:defRPr/>
            </a:pPr>
            <a:r>
              <a:rPr lang="en-US" dirty="0" err="1" smtClean="0"/>
              <a:t>memiliki</a:t>
            </a:r>
            <a:r>
              <a:rPr lang="en-US" dirty="0" smtClean="0"/>
              <a:t> </a:t>
            </a:r>
            <a:r>
              <a:rPr lang="en-US" dirty="0" err="1"/>
              <a:t>tanggung</a:t>
            </a:r>
            <a:r>
              <a:rPr lang="en-US" dirty="0"/>
              <a:t> </a:t>
            </a:r>
            <a:r>
              <a:rPr lang="en-US" dirty="0" err="1"/>
              <a:t>jawab</a:t>
            </a:r>
            <a:r>
              <a:rPr lang="en-US" dirty="0"/>
              <a:t> </a:t>
            </a:r>
            <a:r>
              <a:rPr lang="en-US" dirty="0" err="1"/>
              <a:t>atas</a:t>
            </a:r>
            <a:r>
              <a:rPr lang="en-US" dirty="0"/>
              <a:t> </a:t>
            </a:r>
            <a:r>
              <a:rPr lang="en-US" dirty="0" err="1"/>
              <a:t>pelaksanaan</a:t>
            </a:r>
            <a:r>
              <a:rPr lang="en-US" dirty="0"/>
              <a:t> </a:t>
            </a:r>
            <a:r>
              <a:rPr lang="en-US" dirty="0" err="1"/>
              <a:t>tugas</a:t>
            </a:r>
            <a:r>
              <a:rPr lang="en-US" dirty="0"/>
              <a:t> </a:t>
            </a:r>
            <a:r>
              <a:rPr lang="en-US" dirty="0" err="1"/>
              <a:t>keprofesionalan</a:t>
            </a:r>
            <a:r>
              <a:rPr lang="en-US" dirty="0" smtClean="0"/>
              <a:t>;</a:t>
            </a:r>
          </a:p>
          <a:p>
            <a:pPr marL="514350" indent="-514350" algn="just" eaLnBrk="1" fontAlgn="auto" hangingPunct="1">
              <a:spcAft>
                <a:spcPts val="0"/>
              </a:spcAft>
              <a:buFont typeface="+mj-lt"/>
              <a:buAutoNum type="arabicPeriod" startAt="4"/>
              <a:defRPr/>
            </a:pPr>
            <a:r>
              <a:rPr lang="en-US" dirty="0" err="1" smtClean="0"/>
              <a:t>memperoleh</a:t>
            </a:r>
            <a:r>
              <a:rPr lang="en-US" dirty="0" smtClean="0"/>
              <a:t> </a:t>
            </a:r>
            <a:r>
              <a:rPr lang="en-US" dirty="0" err="1"/>
              <a:t>penghasilan</a:t>
            </a:r>
            <a:r>
              <a:rPr lang="en-US" dirty="0"/>
              <a:t> yang </a:t>
            </a:r>
            <a:r>
              <a:rPr lang="en-US" dirty="0" err="1"/>
              <a:t>ditentukan</a:t>
            </a:r>
            <a:r>
              <a:rPr lang="en-US" dirty="0"/>
              <a:t> </a:t>
            </a:r>
            <a:r>
              <a:rPr lang="en-US" dirty="0" err="1"/>
              <a:t>sesuai</a:t>
            </a:r>
            <a:r>
              <a:rPr lang="en-US" dirty="0"/>
              <a:t> </a:t>
            </a:r>
            <a:r>
              <a:rPr lang="en-US" dirty="0" err="1"/>
              <a:t>dengan</a:t>
            </a:r>
            <a:r>
              <a:rPr lang="en-US" dirty="0"/>
              <a:t> </a:t>
            </a:r>
            <a:r>
              <a:rPr lang="en-US" dirty="0" err="1"/>
              <a:t>prestasi</a:t>
            </a:r>
            <a:r>
              <a:rPr lang="en-US" dirty="0"/>
              <a:t> </a:t>
            </a:r>
            <a:r>
              <a:rPr lang="en-US" dirty="0" err="1"/>
              <a:t>kerja</a:t>
            </a:r>
            <a:r>
              <a:rPr lang="en-US" dirty="0"/>
              <a:t>; </a:t>
            </a:r>
          </a:p>
          <a:p>
            <a:pPr marL="514350" indent="-514350" algn="just" eaLnBrk="1" fontAlgn="auto" hangingPunct="1">
              <a:spcAft>
                <a:spcPts val="0"/>
              </a:spcAft>
              <a:buFont typeface="+mj-lt"/>
              <a:buAutoNum type="arabicPeriod" startAt="4"/>
              <a:defRPr/>
            </a:pPr>
            <a:r>
              <a:rPr lang="en-US" dirty="0" err="1" smtClean="0"/>
              <a:t>memiliki</a:t>
            </a:r>
            <a:r>
              <a:rPr lang="en-US" dirty="0" smtClean="0"/>
              <a:t> </a:t>
            </a:r>
            <a:r>
              <a:rPr lang="en-US" dirty="0" err="1"/>
              <a:t>kesempatan</a:t>
            </a:r>
            <a:r>
              <a:rPr lang="en-US" dirty="0"/>
              <a:t> </a:t>
            </a:r>
            <a:r>
              <a:rPr lang="en-US" dirty="0" err="1"/>
              <a:t>untuk</a:t>
            </a:r>
            <a:r>
              <a:rPr lang="en-US" dirty="0"/>
              <a:t> </a:t>
            </a:r>
            <a:r>
              <a:rPr lang="en-US" dirty="0" err="1"/>
              <a:t>mengembangkan</a:t>
            </a:r>
            <a:r>
              <a:rPr lang="en-US" dirty="0"/>
              <a:t> </a:t>
            </a:r>
            <a:r>
              <a:rPr lang="en-US" dirty="0" err="1"/>
              <a:t>keprofesionalan</a:t>
            </a:r>
            <a:r>
              <a:rPr lang="en-US" dirty="0"/>
              <a:t> </a:t>
            </a:r>
            <a:r>
              <a:rPr lang="en-US" dirty="0" err="1"/>
              <a:t>secara</a:t>
            </a:r>
            <a:r>
              <a:rPr lang="en-US" dirty="0"/>
              <a:t> </a:t>
            </a:r>
            <a:r>
              <a:rPr lang="en-US" dirty="0" err="1"/>
              <a:t>berkelanjutan</a:t>
            </a:r>
            <a:r>
              <a:rPr lang="en-US" dirty="0"/>
              <a:t> </a:t>
            </a:r>
            <a:r>
              <a:rPr lang="en-US" dirty="0" err="1"/>
              <a:t>dengan</a:t>
            </a:r>
            <a:r>
              <a:rPr lang="en-US" dirty="0"/>
              <a:t> </a:t>
            </a:r>
            <a:r>
              <a:rPr lang="en-US" dirty="0" err="1"/>
              <a:t>belajar</a:t>
            </a:r>
            <a:r>
              <a:rPr lang="en-US" dirty="0"/>
              <a:t> </a:t>
            </a:r>
            <a:r>
              <a:rPr lang="en-US" dirty="0" err="1"/>
              <a:t>sepanjang</a:t>
            </a:r>
            <a:r>
              <a:rPr lang="en-US" dirty="0"/>
              <a:t> </a:t>
            </a:r>
            <a:r>
              <a:rPr lang="en-US" dirty="0" err="1"/>
              <a:t>hayat</a:t>
            </a:r>
            <a:r>
              <a:rPr lang="en-US" dirty="0"/>
              <a:t>; </a:t>
            </a:r>
          </a:p>
          <a:p>
            <a:pPr marL="514350" indent="-514350" algn="just" eaLnBrk="1" fontAlgn="auto" hangingPunct="1">
              <a:spcAft>
                <a:spcPts val="0"/>
              </a:spcAft>
              <a:buFont typeface="+mj-lt"/>
              <a:buAutoNum type="arabicPeriod" startAt="4"/>
              <a:defRPr/>
            </a:pPr>
            <a:r>
              <a:rPr lang="en-US" dirty="0" err="1" smtClean="0"/>
              <a:t>memiliki</a:t>
            </a:r>
            <a:r>
              <a:rPr lang="en-US" dirty="0" smtClean="0"/>
              <a:t> </a:t>
            </a:r>
            <a:r>
              <a:rPr lang="en-US" dirty="0" err="1"/>
              <a:t>jaminan</a:t>
            </a:r>
            <a:r>
              <a:rPr lang="en-US" dirty="0"/>
              <a:t> </a:t>
            </a:r>
            <a:r>
              <a:rPr lang="en-US" dirty="0" err="1"/>
              <a:t>perlindungan</a:t>
            </a:r>
            <a:r>
              <a:rPr lang="en-US" dirty="0"/>
              <a:t> </a:t>
            </a:r>
            <a:r>
              <a:rPr lang="en-US" dirty="0" err="1"/>
              <a:t>hukum</a:t>
            </a:r>
            <a:r>
              <a:rPr lang="en-US" dirty="0"/>
              <a:t> </a:t>
            </a:r>
            <a:r>
              <a:rPr lang="en-US" dirty="0" err="1"/>
              <a:t>dalam</a:t>
            </a:r>
            <a:r>
              <a:rPr lang="en-US" dirty="0"/>
              <a:t> </a:t>
            </a:r>
            <a:r>
              <a:rPr lang="en-US" dirty="0" err="1"/>
              <a:t>melaksanakan</a:t>
            </a:r>
            <a:r>
              <a:rPr lang="en-US" dirty="0"/>
              <a:t> </a:t>
            </a:r>
            <a:r>
              <a:rPr lang="en-US" dirty="0" err="1"/>
              <a:t>tugas</a:t>
            </a:r>
            <a:r>
              <a:rPr lang="en-US" dirty="0"/>
              <a:t> </a:t>
            </a:r>
            <a:r>
              <a:rPr lang="en-US" dirty="0" err="1"/>
              <a:t>keprofesionalan</a:t>
            </a:r>
            <a:r>
              <a:rPr lang="en-US" dirty="0"/>
              <a:t>; </a:t>
            </a:r>
            <a:r>
              <a:rPr lang="en-US" dirty="0" err="1"/>
              <a:t>dan</a:t>
            </a:r>
            <a:r>
              <a:rPr lang="en-US" dirty="0"/>
              <a:t> </a:t>
            </a:r>
          </a:p>
          <a:p>
            <a:pPr marL="514350" indent="-514350" algn="just" eaLnBrk="1" fontAlgn="auto" hangingPunct="1">
              <a:spcAft>
                <a:spcPts val="0"/>
              </a:spcAft>
              <a:buFont typeface="+mj-lt"/>
              <a:buAutoNum type="arabicPeriod" startAt="4"/>
              <a:defRPr/>
            </a:pPr>
            <a:r>
              <a:rPr lang="en-US" dirty="0" err="1" smtClean="0"/>
              <a:t>memiliki</a:t>
            </a:r>
            <a:r>
              <a:rPr lang="en-US" dirty="0" smtClean="0"/>
              <a:t> </a:t>
            </a:r>
            <a:r>
              <a:rPr lang="en-US" dirty="0" err="1"/>
              <a:t>organisasi</a:t>
            </a:r>
            <a:r>
              <a:rPr lang="en-US" dirty="0"/>
              <a:t> </a:t>
            </a:r>
            <a:r>
              <a:rPr lang="en-US" dirty="0" err="1"/>
              <a:t>profesi</a:t>
            </a:r>
            <a:r>
              <a:rPr lang="en-US" dirty="0"/>
              <a:t> yang </a:t>
            </a:r>
            <a:r>
              <a:rPr lang="en-US" dirty="0" err="1"/>
              <a:t>mempunyai</a:t>
            </a:r>
            <a:r>
              <a:rPr lang="en-US" dirty="0"/>
              <a:t> </a:t>
            </a:r>
            <a:r>
              <a:rPr lang="en-US" dirty="0" err="1"/>
              <a:t>kewenangan</a:t>
            </a:r>
            <a:r>
              <a:rPr lang="en-US" dirty="0"/>
              <a:t> </a:t>
            </a:r>
            <a:r>
              <a:rPr lang="en-US" dirty="0" err="1"/>
              <a:t>mengatur</a:t>
            </a:r>
            <a:r>
              <a:rPr lang="en-US" dirty="0"/>
              <a:t> </a:t>
            </a:r>
            <a:r>
              <a:rPr lang="en-US" dirty="0" err="1"/>
              <a:t>hal-hal</a:t>
            </a:r>
            <a:r>
              <a:rPr lang="en-US" dirty="0"/>
              <a:t> yang </a:t>
            </a:r>
            <a:r>
              <a:rPr lang="en-US" dirty="0" err="1"/>
              <a:t>berkaitan</a:t>
            </a:r>
            <a:r>
              <a:rPr lang="en-US" dirty="0"/>
              <a:t> </a:t>
            </a:r>
            <a:r>
              <a:rPr lang="en-US" dirty="0" err="1"/>
              <a:t>dengan</a:t>
            </a:r>
            <a:r>
              <a:rPr lang="en-US" dirty="0"/>
              <a:t> </a:t>
            </a:r>
            <a:r>
              <a:rPr lang="en-US" dirty="0" err="1"/>
              <a:t>tugas</a:t>
            </a:r>
            <a:r>
              <a:rPr lang="en-US" dirty="0"/>
              <a:t> </a:t>
            </a:r>
            <a:r>
              <a:rPr lang="en-US" dirty="0" err="1"/>
              <a:t>keprofesionalan</a:t>
            </a:r>
            <a:r>
              <a:rPr lang="en-US" dirty="0"/>
              <a:t> guru.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solidFill>
            <a:srgbClr val="92D050"/>
          </a:solidFill>
          <a:ln>
            <a:solidFill>
              <a:srgbClr val="FFC000"/>
            </a:solidFill>
          </a:ln>
        </p:spPr>
        <p:txBody>
          <a:bodyPr/>
          <a:lstStyle/>
          <a:p>
            <a:pPr eaLnBrk="1" hangingPunct="1"/>
            <a:r>
              <a:rPr lang="en-US" b="1" smtClean="0">
                <a:solidFill>
                  <a:schemeClr val="bg1"/>
                </a:solidFill>
              </a:rPr>
              <a:t>lanjutan</a:t>
            </a:r>
          </a:p>
        </p:txBody>
      </p:sp>
      <p:sp>
        <p:nvSpPr>
          <p:cNvPr id="3" name="Content Placeholder 2"/>
          <p:cNvSpPr>
            <a:spLocks noGrp="1"/>
          </p:cNvSpPr>
          <p:nvPr>
            <p:ph idx="1"/>
          </p:nvPr>
        </p:nvSpPr>
        <p:spPr>
          <a:solidFill>
            <a:schemeClr val="accent5">
              <a:lumMod val="40000"/>
              <a:lumOff val="60000"/>
            </a:schemeClr>
          </a:solidFill>
          <a:ln>
            <a:solidFill>
              <a:srgbClr val="FF0000"/>
            </a:solidFill>
          </a:ln>
        </p:spPr>
        <p:txBody>
          <a:bodyPr rtlCol="0">
            <a:normAutofit fontScale="92500" lnSpcReduction="10000"/>
          </a:bodyPr>
          <a:lstStyle/>
          <a:p>
            <a:pPr marL="514350" indent="-514350" algn="just" eaLnBrk="1" fontAlgn="auto" hangingPunct="1">
              <a:spcAft>
                <a:spcPts val="0"/>
              </a:spcAft>
              <a:buFont typeface="+mj-lt"/>
              <a:buAutoNum type="arabicPeriod" startAt="10"/>
              <a:defRPr/>
            </a:pPr>
            <a:r>
              <a:rPr lang="en-US" dirty="0" err="1" smtClean="0"/>
              <a:t>bertindak</a:t>
            </a:r>
            <a:r>
              <a:rPr lang="en-US" dirty="0" smtClean="0"/>
              <a:t> </a:t>
            </a:r>
            <a:r>
              <a:rPr lang="en-US" dirty="0" err="1"/>
              <a:t>objektif</a:t>
            </a:r>
            <a:r>
              <a:rPr lang="en-US" dirty="0"/>
              <a:t> </a:t>
            </a:r>
            <a:r>
              <a:rPr lang="en-US" dirty="0" err="1"/>
              <a:t>dan</a:t>
            </a:r>
            <a:r>
              <a:rPr lang="en-US" dirty="0"/>
              <a:t> </a:t>
            </a:r>
            <a:r>
              <a:rPr lang="en-US" dirty="0" err="1"/>
              <a:t>tidak</a:t>
            </a:r>
            <a:r>
              <a:rPr lang="en-US" dirty="0"/>
              <a:t> </a:t>
            </a:r>
            <a:r>
              <a:rPr lang="en-US" dirty="0" err="1"/>
              <a:t>diskriminatif</a:t>
            </a:r>
            <a:r>
              <a:rPr lang="en-US" dirty="0"/>
              <a:t> </a:t>
            </a:r>
            <a:r>
              <a:rPr lang="en-US" dirty="0" err="1"/>
              <a:t>atas</a:t>
            </a:r>
            <a:r>
              <a:rPr lang="en-US" dirty="0"/>
              <a:t> </a:t>
            </a:r>
            <a:r>
              <a:rPr lang="en-US" dirty="0" err="1"/>
              <a:t>dasar</a:t>
            </a:r>
            <a:r>
              <a:rPr lang="en-US" dirty="0"/>
              <a:t> </a:t>
            </a:r>
            <a:r>
              <a:rPr lang="en-US" dirty="0" err="1"/>
              <a:t>pertimbangan</a:t>
            </a:r>
            <a:r>
              <a:rPr lang="en-US" dirty="0"/>
              <a:t> </a:t>
            </a:r>
            <a:r>
              <a:rPr lang="en-US" dirty="0" err="1"/>
              <a:t>jenis</a:t>
            </a:r>
            <a:r>
              <a:rPr lang="en-US" dirty="0"/>
              <a:t> </a:t>
            </a:r>
            <a:r>
              <a:rPr lang="en-US" dirty="0" err="1"/>
              <a:t>kelamin</a:t>
            </a:r>
            <a:r>
              <a:rPr lang="en-US" dirty="0"/>
              <a:t>, agama, </a:t>
            </a:r>
            <a:r>
              <a:rPr lang="en-US" dirty="0" err="1"/>
              <a:t>suku</a:t>
            </a:r>
            <a:r>
              <a:rPr lang="en-US" dirty="0"/>
              <a:t>, </a:t>
            </a:r>
            <a:r>
              <a:rPr lang="en-US" dirty="0" err="1"/>
              <a:t>ras</a:t>
            </a:r>
            <a:r>
              <a:rPr lang="en-US" dirty="0"/>
              <a:t>, </a:t>
            </a:r>
            <a:r>
              <a:rPr lang="en-US" dirty="0" err="1"/>
              <a:t>dan</a:t>
            </a:r>
            <a:r>
              <a:rPr lang="en-US" dirty="0"/>
              <a:t> </a:t>
            </a:r>
            <a:r>
              <a:rPr lang="en-US" dirty="0" err="1"/>
              <a:t>kondisi</a:t>
            </a:r>
            <a:r>
              <a:rPr lang="en-US" dirty="0"/>
              <a:t> </a:t>
            </a:r>
            <a:r>
              <a:rPr lang="en-US" dirty="0" err="1"/>
              <a:t>fisik</a:t>
            </a:r>
            <a:r>
              <a:rPr lang="en-US" dirty="0"/>
              <a:t> </a:t>
            </a:r>
            <a:r>
              <a:rPr lang="en-US" dirty="0" err="1"/>
              <a:t>tertentu</a:t>
            </a:r>
            <a:r>
              <a:rPr lang="en-US" dirty="0"/>
              <a:t>, </a:t>
            </a:r>
            <a:r>
              <a:rPr lang="en-US" dirty="0" err="1"/>
              <a:t>atau</a:t>
            </a:r>
            <a:r>
              <a:rPr lang="en-US" dirty="0"/>
              <a:t> </a:t>
            </a:r>
            <a:r>
              <a:rPr lang="en-US" dirty="0" err="1"/>
              <a:t>latar</a:t>
            </a:r>
            <a:r>
              <a:rPr lang="en-US" dirty="0"/>
              <a:t> </a:t>
            </a:r>
            <a:r>
              <a:rPr lang="en-US" dirty="0" err="1"/>
              <a:t>belakang</a:t>
            </a:r>
            <a:r>
              <a:rPr lang="en-US" dirty="0"/>
              <a:t> </a:t>
            </a:r>
            <a:r>
              <a:rPr lang="en-US" dirty="0" err="1"/>
              <a:t>keluarga</a:t>
            </a:r>
            <a:r>
              <a:rPr lang="en-US" dirty="0"/>
              <a:t>, </a:t>
            </a:r>
            <a:r>
              <a:rPr lang="en-US" dirty="0" err="1"/>
              <a:t>dan</a:t>
            </a:r>
            <a:r>
              <a:rPr lang="en-US" dirty="0"/>
              <a:t> status </a:t>
            </a:r>
            <a:r>
              <a:rPr lang="en-US" dirty="0" err="1"/>
              <a:t>sosial</a:t>
            </a:r>
            <a:r>
              <a:rPr lang="en-US" dirty="0"/>
              <a:t> </a:t>
            </a:r>
            <a:r>
              <a:rPr lang="en-US" dirty="0" err="1"/>
              <a:t>ekonomi</a:t>
            </a:r>
            <a:r>
              <a:rPr lang="en-US" dirty="0"/>
              <a:t> </a:t>
            </a:r>
            <a:r>
              <a:rPr lang="en-US" dirty="0" err="1"/>
              <a:t>peserta</a:t>
            </a:r>
            <a:r>
              <a:rPr lang="en-US" dirty="0"/>
              <a:t> </a:t>
            </a:r>
            <a:r>
              <a:rPr lang="en-US" dirty="0" err="1"/>
              <a:t>didik</a:t>
            </a:r>
            <a:r>
              <a:rPr lang="en-US" dirty="0"/>
              <a:t> </a:t>
            </a:r>
            <a:r>
              <a:rPr lang="en-US" dirty="0" err="1"/>
              <a:t>dalam</a:t>
            </a:r>
            <a:r>
              <a:rPr lang="en-US" dirty="0"/>
              <a:t> </a:t>
            </a:r>
            <a:r>
              <a:rPr lang="en-US" dirty="0" err="1"/>
              <a:t>pembelajaran</a:t>
            </a:r>
            <a:r>
              <a:rPr lang="en-US" dirty="0"/>
              <a:t>; </a:t>
            </a:r>
          </a:p>
          <a:p>
            <a:pPr marL="514350" indent="-514350" algn="just" eaLnBrk="1" fontAlgn="auto" hangingPunct="1">
              <a:spcAft>
                <a:spcPts val="0"/>
              </a:spcAft>
              <a:buFont typeface="+mj-lt"/>
              <a:buAutoNum type="arabicPeriod" startAt="10"/>
              <a:defRPr/>
            </a:pPr>
            <a:r>
              <a:rPr lang="en-US" dirty="0" err="1" smtClean="0"/>
              <a:t>menjunjung</a:t>
            </a:r>
            <a:r>
              <a:rPr lang="en-US" dirty="0" smtClean="0"/>
              <a:t> </a:t>
            </a:r>
            <a:r>
              <a:rPr lang="en-US" dirty="0" err="1"/>
              <a:t>tinggi</a:t>
            </a:r>
            <a:r>
              <a:rPr lang="en-US" dirty="0"/>
              <a:t> </a:t>
            </a:r>
            <a:r>
              <a:rPr lang="en-US" dirty="0" err="1"/>
              <a:t>peraturan</a:t>
            </a:r>
            <a:r>
              <a:rPr lang="en-US" dirty="0"/>
              <a:t> </a:t>
            </a:r>
            <a:r>
              <a:rPr lang="en-US" dirty="0" err="1"/>
              <a:t>perundang-undangan</a:t>
            </a:r>
            <a:r>
              <a:rPr lang="en-US" dirty="0"/>
              <a:t>, </a:t>
            </a:r>
            <a:r>
              <a:rPr lang="en-US" dirty="0" err="1"/>
              <a:t>hukum</a:t>
            </a:r>
            <a:r>
              <a:rPr lang="en-US" dirty="0"/>
              <a:t>, </a:t>
            </a:r>
            <a:r>
              <a:rPr lang="en-US" dirty="0" err="1"/>
              <a:t>dan</a:t>
            </a:r>
            <a:r>
              <a:rPr lang="en-US" dirty="0"/>
              <a:t> </a:t>
            </a:r>
            <a:r>
              <a:rPr lang="en-US" dirty="0" err="1"/>
              <a:t>kode</a:t>
            </a:r>
            <a:r>
              <a:rPr lang="en-US" dirty="0"/>
              <a:t> </a:t>
            </a:r>
            <a:r>
              <a:rPr lang="en-US" dirty="0" err="1"/>
              <a:t>etik</a:t>
            </a:r>
            <a:r>
              <a:rPr lang="en-US" dirty="0"/>
              <a:t> guru, </a:t>
            </a:r>
            <a:r>
              <a:rPr lang="en-US" dirty="0" err="1"/>
              <a:t>serta</a:t>
            </a:r>
            <a:r>
              <a:rPr lang="en-US" dirty="0"/>
              <a:t> </a:t>
            </a:r>
            <a:r>
              <a:rPr lang="en-US" dirty="0" err="1"/>
              <a:t>nilai-nilai</a:t>
            </a:r>
            <a:r>
              <a:rPr lang="en-US" dirty="0"/>
              <a:t> agama </a:t>
            </a:r>
            <a:r>
              <a:rPr lang="en-US" dirty="0" err="1"/>
              <a:t>dan</a:t>
            </a:r>
            <a:r>
              <a:rPr lang="en-US" dirty="0"/>
              <a:t> </a:t>
            </a:r>
            <a:r>
              <a:rPr lang="en-US" dirty="0" err="1"/>
              <a:t>etika</a:t>
            </a:r>
            <a:r>
              <a:rPr lang="en-US" dirty="0"/>
              <a:t>; </a:t>
            </a:r>
            <a:r>
              <a:rPr lang="en-US" dirty="0" err="1"/>
              <a:t>dan</a:t>
            </a:r>
            <a:r>
              <a:rPr lang="en-US" dirty="0"/>
              <a:t> </a:t>
            </a:r>
          </a:p>
          <a:p>
            <a:pPr marL="514350" indent="-514350" algn="just" eaLnBrk="1" fontAlgn="auto" hangingPunct="1">
              <a:spcAft>
                <a:spcPts val="0"/>
              </a:spcAft>
              <a:buFont typeface="+mj-lt"/>
              <a:buAutoNum type="arabicPeriod" startAt="10"/>
              <a:defRPr/>
            </a:pPr>
            <a:r>
              <a:rPr lang="en-US" dirty="0" err="1" smtClean="0"/>
              <a:t>memelihara</a:t>
            </a:r>
            <a:r>
              <a:rPr lang="en-US" dirty="0" smtClean="0"/>
              <a:t> </a:t>
            </a:r>
            <a:r>
              <a:rPr lang="en-US" dirty="0" err="1"/>
              <a:t>dan</a:t>
            </a:r>
            <a:r>
              <a:rPr lang="en-US" dirty="0"/>
              <a:t> </a:t>
            </a:r>
            <a:r>
              <a:rPr lang="en-US" dirty="0" err="1"/>
              <a:t>memupuk</a:t>
            </a:r>
            <a:r>
              <a:rPr lang="en-US" dirty="0"/>
              <a:t> </a:t>
            </a:r>
            <a:r>
              <a:rPr lang="en-US" dirty="0" err="1"/>
              <a:t>persatuan</a:t>
            </a:r>
            <a:r>
              <a:rPr lang="en-US" dirty="0"/>
              <a:t> </a:t>
            </a:r>
            <a:r>
              <a:rPr lang="en-US" dirty="0" err="1"/>
              <a:t>dan</a:t>
            </a:r>
            <a:r>
              <a:rPr lang="en-US" dirty="0"/>
              <a:t> </a:t>
            </a:r>
            <a:r>
              <a:rPr lang="en-US" dirty="0" err="1"/>
              <a:t>kesatuan</a:t>
            </a:r>
            <a:r>
              <a:rPr lang="en-US" dirty="0"/>
              <a:t> </a:t>
            </a:r>
            <a:r>
              <a:rPr lang="en-US" dirty="0" err="1"/>
              <a:t>bangsa</a:t>
            </a:r>
            <a:r>
              <a:rPr lang="en-US" dirty="0"/>
              <a:t>; </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a:solidFill>
            <a:schemeClr val="tx2">
              <a:lumMod val="20000"/>
              <a:lumOff val="80000"/>
            </a:schemeClr>
          </a:solidFill>
        </p:spPr>
        <p:txBody>
          <a:bodyPr rtlCol="0">
            <a:normAutofit/>
          </a:bodyPr>
          <a:lstStyle/>
          <a:p>
            <a:pPr eaLnBrk="1" fontAlgn="auto" hangingPunct="1">
              <a:spcAft>
                <a:spcPts val="0"/>
              </a:spcAft>
              <a:defRPr/>
            </a:pPr>
            <a:r>
              <a:rPr lang="en-US" b="1" dirty="0" err="1" smtClean="0">
                <a:solidFill>
                  <a:schemeClr val="bg1"/>
                </a:solidFill>
                <a:effectLst>
                  <a:outerShdw blurRad="38100" dist="38100" dir="2700000" algn="tl">
                    <a:srgbClr val="000000">
                      <a:alpha val="43137"/>
                    </a:srgbClr>
                  </a:outerShdw>
                </a:effectLst>
              </a:rPr>
              <a:t>Indikator</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Profesional</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chemeClr val="tx1"/>
            </a:solidFill>
          </a:ln>
        </p:spPr>
        <p:txBody>
          <a:bodyPr rtlCol="0">
            <a:normAutofit fontScale="92500" lnSpcReduction="10000"/>
          </a:bodyPr>
          <a:lstStyle/>
          <a:p>
            <a:pPr marL="514350" indent="-514350" eaLnBrk="1" fontAlgn="auto" hangingPunct="1">
              <a:spcAft>
                <a:spcPts val="0"/>
              </a:spcAft>
              <a:buFont typeface="+mj-lt"/>
              <a:buAutoNum type="arabicPeriod"/>
              <a:defRPr/>
            </a:pPr>
            <a:r>
              <a:rPr lang="en-US" dirty="0" err="1" smtClean="0"/>
              <a:t>Serius</a:t>
            </a:r>
            <a:r>
              <a:rPr lang="en-US" dirty="0" smtClean="0"/>
              <a:t> </a:t>
            </a:r>
            <a:r>
              <a:rPr lang="en-US" dirty="0" err="1" smtClean="0"/>
              <a:t>melaksanakan</a:t>
            </a:r>
            <a:r>
              <a:rPr lang="en-US" dirty="0" smtClean="0"/>
              <a:t> </a:t>
            </a:r>
            <a:r>
              <a:rPr lang="en-US" dirty="0" err="1" smtClean="0"/>
              <a:t>tugas</a:t>
            </a:r>
            <a:r>
              <a:rPr lang="en-US" dirty="0" smtClean="0"/>
              <a:t> </a:t>
            </a:r>
            <a:r>
              <a:rPr lang="en-US" dirty="0" err="1" smtClean="0"/>
              <a:t>profesinya</a:t>
            </a:r>
            <a:endParaRPr lang="en-US" dirty="0" smtClean="0"/>
          </a:p>
          <a:p>
            <a:pPr marL="514350" indent="-514350" eaLnBrk="1" fontAlgn="auto" hangingPunct="1">
              <a:spcAft>
                <a:spcPts val="0"/>
              </a:spcAft>
              <a:buFont typeface="+mj-lt"/>
              <a:buAutoNum type="arabicPeriod"/>
              <a:defRPr/>
            </a:pPr>
            <a:r>
              <a:rPr lang="en-US" dirty="0" err="1" smtClean="0"/>
              <a:t>Bangga</a:t>
            </a:r>
            <a:r>
              <a:rPr lang="en-US" dirty="0" smtClean="0"/>
              <a:t> </a:t>
            </a:r>
            <a:r>
              <a:rPr lang="en-US" dirty="0" err="1" smtClean="0"/>
              <a:t>dengan</a:t>
            </a:r>
            <a:r>
              <a:rPr lang="en-US" dirty="0" smtClean="0"/>
              <a:t> </a:t>
            </a:r>
            <a:r>
              <a:rPr lang="en-US" dirty="0" err="1" smtClean="0"/>
              <a:t>tugas</a:t>
            </a:r>
            <a:r>
              <a:rPr lang="en-US" dirty="0" smtClean="0"/>
              <a:t> </a:t>
            </a:r>
            <a:r>
              <a:rPr lang="en-US" dirty="0" err="1" smtClean="0"/>
              <a:t>profesinya</a:t>
            </a:r>
            <a:endParaRPr lang="en-US" dirty="0" smtClean="0"/>
          </a:p>
          <a:p>
            <a:pPr marL="514350" indent="-514350" eaLnBrk="1" fontAlgn="auto" hangingPunct="1">
              <a:spcAft>
                <a:spcPts val="0"/>
              </a:spcAft>
              <a:buFont typeface="+mj-lt"/>
              <a:buAutoNum type="arabicPeriod"/>
              <a:defRPr/>
            </a:pPr>
            <a:r>
              <a:rPr lang="en-US" dirty="0" err="1" smtClean="0"/>
              <a:t>Selalu</a:t>
            </a:r>
            <a:r>
              <a:rPr lang="en-US" dirty="0" smtClean="0"/>
              <a:t> </a:t>
            </a:r>
            <a:r>
              <a:rPr lang="en-US" dirty="0" err="1" smtClean="0"/>
              <a:t>menjaga</a:t>
            </a:r>
            <a:r>
              <a:rPr lang="en-US" dirty="0" smtClean="0"/>
              <a:t> </a:t>
            </a:r>
            <a:r>
              <a:rPr lang="en-US" dirty="0" err="1" smtClean="0"/>
              <a:t>dan</a:t>
            </a:r>
            <a:r>
              <a:rPr lang="en-US" dirty="0" smtClean="0"/>
              <a:t> </a:t>
            </a:r>
            <a:r>
              <a:rPr lang="en-US" dirty="0" err="1" smtClean="0"/>
              <a:t>berupaya</a:t>
            </a:r>
            <a:r>
              <a:rPr lang="en-US" dirty="0" smtClean="0"/>
              <a:t> </a:t>
            </a:r>
            <a:r>
              <a:rPr lang="en-US" dirty="0" err="1" smtClean="0"/>
              <a:t>meningkatkan</a:t>
            </a:r>
            <a:r>
              <a:rPr lang="en-US" dirty="0" smtClean="0"/>
              <a:t> </a:t>
            </a:r>
            <a:r>
              <a:rPr lang="en-US" dirty="0" err="1" smtClean="0"/>
              <a:t>kompetensinya</a:t>
            </a:r>
            <a:endParaRPr lang="en-US" dirty="0" smtClean="0"/>
          </a:p>
          <a:p>
            <a:pPr marL="514350" indent="-514350" eaLnBrk="1" fontAlgn="auto" hangingPunct="1">
              <a:spcAft>
                <a:spcPts val="0"/>
              </a:spcAft>
              <a:buFont typeface="+mj-lt"/>
              <a:buAutoNum type="arabicPeriod"/>
              <a:defRPr/>
            </a:pPr>
            <a:r>
              <a:rPr lang="en-US" dirty="0" err="1" smtClean="0"/>
              <a:t>Bekerja</a:t>
            </a:r>
            <a:r>
              <a:rPr lang="en-US" dirty="0" smtClean="0"/>
              <a:t> </a:t>
            </a:r>
            <a:r>
              <a:rPr lang="en-US" dirty="0" err="1" smtClean="0"/>
              <a:t>dengan</a:t>
            </a:r>
            <a:r>
              <a:rPr lang="en-US" dirty="0" smtClean="0"/>
              <a:t> </a:t>
            </a:r>
            <a:r>
              <a:rPr lang="en-US" dirty="0" err="1" smtClean="0"/>
              <a:t>sunguh-sunguh</a:t>
            </a:r>
            <a:r>
              <a:rPr lang="en-US" dirty="0" smtClean="0"/>
              <a:t> </a:t>
            </a:r>
            <a:r>
              <a:rPr lang="en-US" dirty="0" err="1" smtClean="0"/>
              <a:t>tanpa</a:t>
            </a:r>
            <a:r>
              <a:rPr lang="en-US" dirty="0" smtClean="0"/>
              <a:t> </a:t>
            </a:r>
            <a:r>
              <a:rPr lang="en-US" dirty="0" err="1" smtClean="0"/>
              <a:t>harus</a:t>
            </a:r>
            <a:r>
              <a:rPr lang="en-US" dirty="0" smtClean="0"/>
              <a:t> </a:t>
            </a:r>
            <a:r>
              <a:rPr lang="en-US" dirty="0" err="1" smtClean="0"/>
              <a:t>diawasi</a:t>
            </a:r>
            <a:endParaRPr lang="en-US" dirty="0" smtClean="0"/>
          </a:p>
          <a:p>
            <a:pPr marL="514350" indent="-514350" eaLnBrk="1" fontAlgn="auto" hangingPunct="1">
              <a:spcAft>
                <a:spcPts val="0"/>
              </a:spcAft>
              <a:buFont typeface="+mj-lt"/>
              <a:buAutoNum type="arabicPeriod"/>
              <a:defRPr/>
            </a:pPr>
            <a:r>
              <a:rPr lang="en-US" dirty="0" err="1" smtClean="0"/>
              <a:t>Menjaga</a:t>
            </a:r>
            <a:r>
              <a:rPr lang="en-US" dirty="0" smtClean="0"/>
              <a:t> </a:t>
            </a:r>
            <a:r>
              <a:rPr lang="en-US" dirty="0" err="1" smtClean="0"/>
              <a:t>nama</a:t>
            </a:r>
            <a:r>
              <a:rPr lang="en-US" dirty="0" smtClean="0"/>
              <a:t> </a:t>
            </a:r>
            <a:r>
              <a:rPr lang="en-US" dirty="0" err="1" smtClean="0"/>
              <a:t>baik</a:t>
            </a:r>
            <a:r>
              <a:rPr lang="en-US" dirty="0" smtClean="0"/>
              <a:t> </a:t>
            </a:r>
            <a:r>
              <a:rPr lang="en-US" dirty="0" err="1" smtClean="0"/>
              <a:t>profesinya</a:t>
            </a:r>
            <a:endParaRPr lang="en-US" dirty="0" smtClean="0"/>
          </a:p>
          <a:p>
            <a:pPr marL="514350" indent="-514350" eaLnBrk="1" fontAlgn="auto" hangingPunct="1">
              <a:spcAft>
                <a:spcPts val="0"/>
              </a:spcAft>
              <a:buFont typeface="+mj-lt"/>
              <a:buAutoNum type="arabicPeriod"/>
              <a:defRPr/>
            </a:pPr>
            <a:r>
              <a:rPr lang="en-US" dirty="0" err="1" smtClean="0"/>
              <a:t>Bersyukur</a:t>
            </a:r>
            <a:r>
              <a:rPr lang="en-US" dirty="0" smtClean="0"/>
              <a:t> </a:t>
            </a:r>
            <a:r>
              <a:rPr lang="en-US" dirty="0" err="1" smtClean="0"/>
              <a:t>atas</a:t>
            </a:r>
            <a:r>
              <a:rPr lang="en-US" dirty="0" smtClean="0"/>
              <a:t> </a:t>
            </a:r>
            <a:r>
              <a:rPr lang="en-US" dirty="0" err="1" smtClean="0"/>
              <a:t>imbalan</a:t>
            </a:r>
            <a:r>
              <a:rPr lang="en-US" dirty="0" smtClean="0"/>
              <a:t> yang </a:t>
            </a:r>
            <a:r>
              <a:rPr lang="en-US" dirty="0" err="1" smtClean="0"/>
              <a:t>diperoleh</a:t>
            </a:r>
            <a:r>
              <a:rPr lang="en-US" dirty="0" smtClean="0"/>
              <a:t> </a:t>
            </a:r>
            <a:r>
              <a:rPr lang="en-US" dirty="0" err="1" smtClean="0"/>
              <a:t>dari</a:t>
            </a:r>
            <a:r>
              <a:rPr lang="en-US" dirty="0" smtClean="0"/>
              <a:t> </a:t>
            </a:r>
            <a:r>
              <a:rPr lang="en-US" dirty="0" err="1" smtClean="0"/>
              <a:t>profesinya</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274638"/>
            <a:ext cx="6248400" cy="1249362"/>
          </a:xfrm>
        </p:spPr>
        <p:txBody>
          <a:bodyPr>
            <a:normAutofit fontScale="90000"/>
          </a:bodyPr>
          <a:lstStyle/>
          <a:p>
            <a:r>
              <a:rPr lang="en-US" dirty="0" smtClean="0"/>
              <a:t>KEWAJIBAN DAN ORIENTASI PENGEMBANGAN GPA</a:t>
            </a:r>
          </a:p>
        </p:txBody>
      </p:sp>
      <p:sp>
        <p:nvSpPr>
          <p:cNvPr id="13315" name="Rectangle 3"/>
          <p:cNvSpPr>
            <a:spLocks noGrp="1" noChangeArrowheads="1"/>
          </p:cNvSpPr>
          <p:nvPr>
            <p:ph idx="1"/>
          </p:nvPr>
        </p:nvSpPr>
        <p:spPr>
          <a:xfrm>
            <a:off x="457200" y="1828800"/>
            <a:ext cx="8458200" cy="4724400"/>
          </a:xfrm>
        </p:spPr>
        <p:txBody>
          <a:bodyPr/>
          <a:lstStyle/>
          <a:p>
            <a:pPr marL="449263" indent="-449263" eaLnBrk="1" hangingPunct="1">
              <a:lnSpc>
                <a:spcPct val="90000"/>
              </a:lnSpc>
              <a:buFontTx/>
              <a:buNone/>
              <a:tabLst>
                <a:tab pos="449263" algn="l"/>
              </a:tabLst>
            </a:pPr>
            <a:r>
              <a:rPr lang="en-US" sz="2400" dirty="0" smtClean="0"/>
              <a:t>a. </a:t>
            </a:r>
            <a:r>
              <a:rPr lang="id-ID" sz="2400" dirty="0" smtClean="0"/>
              <a:t>	</a:t>
            </a:r>
            <a:r>
              <a:rPr lang="en-US" sz="2400" dirty="0" err="1" smtClean="0"/>
              <a:t>merencanakan</a:t>
            </a:r>
            <a:r>
              <a:rPr lang="en-US" sz="2400" dirty="0" smtClean="0"/>
              <a:t> </a:t>
            </a:r>
            <a:r>
              <a:rPr lang="en-US" sz="2400" dirty="0" err="1" smtClean="0"/>
              <a:t>pembelajaran</a:t>
            </a:r>
            <a:r>
              <a:rPr lang="en-US" sz="2400" dirty="0" smtClean="0"/>
              <a:t>, </a:t>
            </a:r>
            <a:r>
              <a:rPr lang="en-US" sz="2400" dirty="0" err="1" smtClean="0"/>
              <a:t>melaksanakan</a:t>
            </a:r>
            <a:r>
              <a:rPr lang="en-US" sz="2400" dirty="0" smtClean="0"/>
              <a:t> </a:t>
            </a:r>
            <a:r>
              <a:rPr lang="en-US" sz="2400" dirty="0" err="1" smtClean="0"/>
              <a:t>proses</a:t>
            </a:r>
            <a:r>
              <a:rPr lang="en-US" sz="2400" dirty="0" smtClean="0"/>
              <a:t> </a:t>
            </a:r>
            <a:r>
              <a:rPr lang="en-US" sz="2400" dirty="0" err="1" smtClean="0"/>
              <a:t>pembelajaran</a:t>
            </a:r>
            <a:r>
              <a:rPr lang="en-US" sz="2400" dirty="0" smtClean="0"/>
              <a:t> yang </a:t>
            </a:r>
            <a:r>
              <a:rPr lang="en-US" sz="2400" dirty="0" err="1" smtClean="0"/>
              <a:t>bermutu</a:t>
            </a:r>
            <a:r>
              <a:rPr lang="en-US" sz="2400" dirty="0" smtClean="0"/>
              <a:t>, </a:t>
            </a:r>
            <a:r>
              <a:rPr lang="en-US" sz="2400" dirty="0" err="1" smtClean="0"/>
              <a:t>serta</a:t>
            </a:r>
            <a:r>
              <a:rPr lang="en-US" sz="2400" dirty="0" smtClean="0"/>
              <a:t> </a:t>
            </a:r>
            <a:r>
              <a:rPr lang="en-US" sz="2400" dirty="0" err="1" smtClean="0"/>
              <a:t>menilai</a:t>
            </a:r>
            <a:r>
              <a:rPr lang="en-US" sz="2400" dirty="0" smtClean="0"/>
              <a:t> </a:t>
            </a:r>
            <a:r>
              <a:rPr lang="en-US" sz="2400" dirty="0" err="1" smtClean="0"/>
              <a:t>dan</a:t>
            </a:r>
            <a:r>
              <a:rPr lang="en-US" sz="2400" dirty="0" smtClean="0"/>
              <a:t> </a:t>
            </a:r>
            <a:r>
              <a:rPr lang="en-US" sz="2400" dirty="0" err="1" smtClean="0"/>
              <a:t>mengevaluasi</a:t>
            </a:r>
            <a:r>
              <a:rPr lang="en-US" sz="2400" dirty="0" smtClean="0"/>
              <a:t> </a:t>
            </a:r>
            <a:r>
              <a:rPr lang="en-US" sz="2400" dirty="0" err="1" smtClean="0"/>
              <a:t>hasil</a:t>
            </a:r>
            <a:r>
              <a:rPr lang="en-US" sz="2400" dirty="0" smtClean="0"/>
              <a:t> </a:t>
            </a:r>
            <a:r>
              <a:rPr lang="en-US" sz="2400" dirty="0" err="1" smtClean="0"/>
              <a:t>pembelajaran</a:t>
            </a:r>
            <a:r>
              <a:rPr lang="en-US" sz="2400" dirty="0" smtClean="0"/>
              <a:t>;</a:t>
            </a:r>
          </a:p>
          <a:p>
            <a:pPr marL="449263" indent="-449263" eaLnBrk="1" hangingPunct="1">
              <a:lnSpc>
                <a:spcPct val="90000"/>
              </a:lnSpc>
              <a:buFontTx/>
              <a:buNone/>
              <a:tabLst>
                <a:tab pos="449263" algn="l"/>
              </a:tabLst>
            </a:pPr>
            <a:r>
              <a:rPr lang="en-US" sz="2400" dirty="0" smtClean="0"/>
              <a:t>b. </a:t>
            </a:r>
            <a:r>
              <a:rPr lang="id-ID" sz="2400" dirty="0" smtClean="0"/>
              <a:t>	</a:t>
            </a:r>
            <a:r>
              <a:rPr lang="en-US" sz="2400" dirty="0" err="1" smtClean="0"/>
              <a:t>meningkatkan</a:t>
            </a:r>
            <a:r>
              <a:rPr lang="en-US" sz="2400" dirty="0" smtClean="0"/>
              <a:t> </a:t>
            </a:r>
            <a:r>
              <a:rPr lang="en-US" sz="2400" dirty="0" err="1" smtClean="0"/>
              <a:t>dan</a:t>
            </a:r>
            <a:r>
              <a:rPr lang="en-US" sz="2400" dirty="0" smtClean="0"/>
              <a:t> </a:t>
            </a:r>
            <a:r>
              <a:rPr lang="en-US" sz="2400" dirty="0" err="1" smtClean="0"/>
              <a:t>mengembangkan</a:t>
            </a:r>
            <a:r>
              <a:rPr lang="en-US" sz="2400" dirty="0" smtClean="0"/>
              <a:t> </a:t>
            </a:r>
            <a:r>
              <a:rPr lang="en-US" sz="2400" dirty="0" err="1" smtClean="0"/>
              <a:t>kualifikasi</a:t>
            </a:r>
            <a:r>
              <a:rPr lang="en-US" sz="2400" dirty="0" smtClean="0"/>
              <a:t> </a:t>
            </a:r>
            <a:r>
              <a:rPr lang="en-US" sz="2400" dirty="0" err="1" smtClean="0"/>
              <a:t>akademik</a:t>
            </a:r>
            <a:r>
              <a:rPr lang="en-US" sz="2400" dirty="0" smtClean="0"/>
              <a:t> </a:t>
            </a:r>
            <a:r>
              <a:rPr lang="en-US" sz="2400" dirty="0" err="1" smtClean="0"/>
              <a:t>dan</a:t>
            </a:r>
            <a:r>
              <a:rPr lang="en-US" sz="2400" dirty="0" smtClean="0"/>
              <a:t> </a:t>
            </a:r>
            <a:r>
              <a:rPr lang="en-US" sz="2400" dirty="0" err="1" smtClean="0"/>
              <a:t>kompetensi</a:t>
            </a:r>
            <a:r>
              <a:rPr lang="en-US" sz="2400" dirty="0" smtClean="0"/>
              <a:t> </a:t>
            </a:r>
            <a:r>
              <a:rPr lang="en-US" sz="2400" dirty="0" err="1" smtClean="0"/>
              <a:t>secara</a:t>
            </a:r>
            <a:r>
              <a:rPr lang="en-US" sz="2400" dirty="0" smtClean="0"/>
              <a:t> </a:t>
            </a:r>
            <a:r>
              <a:rPr lang="en-US" sz="2400" dirty="0" err="1" smtClean="0"/>
              <a:t>berkelanjutan</a:t>
            </a:r>
            <a:r>
              <a:rPr lang="en-US" sz="2400" dirty="0" smtClean="0"/>
              <a:t> </a:t>
            </a:r>
            <a:r>
              <a:rPr lang="en-US" sz="2400" dirty="0" err="1" smtClean="0"/>
              <a:t>sejalan</a:t>
            </a:r>
            <a:r>
              <a:rPr lang="en-US" sz="2400" dirty="0" smtClean="0"/>
              <a:t> </a:t>
            </a:r>
            <a:r>
              <a:rPr lang="en-US" sz="2400" dirty="0" err="1" smtClean="0"/>
              <a:t>dengan</a:t>
            </a:r>
            <a:r>
              <a:rPr lang="en-US" sz="2400" dirty="0" smtClean="0"/>
              <a:t> </a:t>
            </a:r>
            <a:r>
              <a:rPr lang="en-US" sz="2400" dirty="0" err="1" smtClean="0"/>
              <a:t>perkembangan</a:t>
            </a:r>
            <a:r>
              <a:rPr lang="en-US" sz="2400" dirty="0" smtClean="0"/>
              <a:t> </a:t>
            </a:r>
            <a:r>
              <a:rPr lang="en-US" sz="2400" dirty="0" err="1" smtClean="0"/>
              <a:t>ilmu</a:t>
            </a:r>
            <a:r>
              <a:rPr lang="en-US" sz="2400" dirty="0" smtClean="0"/>
              <a:t> </a:t>
            </a:r>
            <a:r>
              <a:rPr lang="en-US" sz="2400" dirty="0" err="1" smtClean="0"/>
              <a:t>pengetahuan</a:t>
            </a:r>
            <a:r>
              <a:rPr lang="en-US" sz="2400" dirty="0" smtClean="0"/>
              <a:t>, </a:t>
            </a:r>
            <a:r>
              <a:rPr lang="en-US" sz="2400" dirty="0" err="1" smtClean="0"/>
              <a:t>teknologi</a:t>
            </a:r>
            <a:r>
              <a:rPr lang="en-US" sz="2400" dirty="0" smtClean="0"/>
              <a:t>, </a:t>
            </a:r>
            <a:r>
              <a:rPr lang="en-US" sz="2400" dirty="0" err="1" smtClean="0"/>
              <a:t>dan</a:t>
            </a:r>
            <a:r>
              <a:rPr lang="en-US" sz="2400" dirty="0" smtClean="0"/>
              <a:t> </a:t>
            </a:r>
            <a:r>
              <a:rPr lang="en-US" sz="2400" dirty="0" err="1" smtClean="0"/>
              <a:t>seni</a:t>
            </a:r>
            <a:r>
              <a:rPr lang="en-US" sz="2400" dirty="0" smtClean="0"/>
              <a:t>;</a:t>
            </a:r>
          </a:p>
          <a:p>
            <a:pPr marL="449263" indent="-449263" eaLnBrk="1" hangingPunct="1">
              <a:lnSpc>
                <a:spcPct val="90000"/>
              </a:lnSpc>
              <a:buFontTx/>
              <a:buNone/>
              <a:tabLst>
                <a:tab pos="449263" algn="l"/>
              </a:tabLst>
            </a:pPr>
            <a:r>
              <a:rPr lang="en-US" sz="2400" dirty="0" smtClean="0"/>
              <a:t>c. </a:t>
            </a:r>
            <a:r>
              <a:rPr lang="id-ID" sz="2400" dirty="0" smtClean="0"/>
              <a:t>	</a:t>
            </a:r>
            <a:r>
              <a:rPr lang="en-US" sz="2400" dirty="0" err="1" smtClean="0"/>
              <a:t>bertindak</a:t>
            </a:r>
            <a:r>
              <a:rPr lang="en-US" sz="2400" dirty="0" smtClean="0"/>
              <a:t> </a:t>
            </a:r>
            <a:r>
              <a:rPr lang="en-US" sz="2400" dirty="0" err="1" smtClean="0"/>
              <a:t>objektif</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diskriminatif</a:t>
            </a:r>
            <a:r>
              <a:rPr lang="en-US" sz="2400" dirty="0" smtClean="0"/>
              <a:t> </a:t>
            </a:r>
            <a:r>
              <a:rPr lang="en-US" sz="2400" dirty="0" err="1" smtClean="0"/>
              <a:t>atas</a:t>
            </a:r>
            <a:r>
              <a:rPr lang="en-US" sz="2400" dirty="0" smtClean="0"/>
              <a:t> </a:t>
            </a:r>
            <a:r>
              <a:rPr lang="en-US" sz="2400" dirty="0" err="1" smtClean="0"/>
              <a:t>dasar</a:t>
            </a:r>
            <a:r>
              <a:rPr lang="en-US" sz="2400" dirty="0" smtClean="0"/>
              <a:t> </a:t>
            </a:r>
            <a:r>
              <a:rPr lang="en-US" sz="2400" dirty="0" err="1" smtClean="0"/>
              <a:t>pertimbangan</a:t>
            </a:r>
            <a:r>
              <a:rPr lang="en-US" sz="2400" dirty="0" smtClean="0"/>
              <a:t> </a:t>
            </a:r>
            <a:r>
              <a:rPr lang="en-US" sz="2400" dirty="0" err="1" smtClean="0"/>
              <a:t>jenis</a:t>
            </a:r>
            <a:r>
              <a:rPr lang="en-US" sz="2400" dirty="0" smtClean="0"/>
              <a:t> </a:t>
            </a:r>
            <a:r>
              <a:rPr lang="en-US" sz="2400" dirty="0" err="1" smtClean="0"/>
              <a:t>kelamin</a:t>
            </a:r>
            <a:r>
              <a:rPr lang="en-US" sz="2400" dirty="0" smtClean="0"/>
              <a:t>, agama, </a:t>
            </a:r>
            <a:r>
              <a:rPr lang="en-US" sz="2400" dirty="0" err="1" smtClean="0"/>
              <a:t>suku</a:t>
            </a:r>
            <a:r>
              <a:rPr lang="en-US" sz="2400" dirty="0" smtClean="0"/>
              <a:t>, </a:t>
            </a:r>
            <a:r>
              <a:rPr lang="en-US" sz="2400" dirty="0" err="1" smtClean="0"/>
              <a:t>ras</a:t>
            </a:r>
            <a:r>
              <a:rPr lang="en-US" sz="2400" dirty="0" smtClean="0"/>
              <a:t>, </a:t>
            </a:r>
            <a:r>
              <a:rPr lang="en-US" sz="2400" dirty="0" err="1" smtClean="0"/>
              <a:t>dan</a:t>
            </a:r>
            <a:r>
              <a:rPr lang="en-US" sz="2400" dirty="0" smtClean="0"/>
              <a:t> </a:t>
            </a:r>
            <a:r>
              <a:rPr lang="en-US" sz="2400" dirty="0" err="1" smtClean="0"/>
              <a:t>kondisi</a:t>
            </a:r>
            <a:r>
              <a:rPr lang="en-US" sz="2400" dirty="0" smtClean="0"/>
              <a:t> </a:t>
            </a:r>
            <a:r>
              <a:rPr lang="en-US" sz="2400" dirty="0" err="1" smtClean="0"/>
              <a:t>fisik</a:t>
            </a:r>
            <a:r>
              <a:rPr lang="en-US" sz="2400" dirty="0" smtClean="0"/>
              <a:t> </a:t>
            </a:r>
            <a:r>
              <a:rPr lang="en-US" sz="2400" dirty="0" err="1" smtClean="0"/>
              <a:t>tertentu</a:t>
            </a:r>
            <a:r>
              <a:rPr lang="en-US" sz="2400" dirty="0" smtClean="0"/>
              <a:t>, </a:t>
            </a:r>
            <a:r>
              <a:rPr lang="en-US" sz="2400" dirty="0" err="1" smtClean="0"/>
              <a:t>atau</a:t>
            </a:r>
            <a:r>
              <a:rPr lang="en-US" sz="2400" dirty="0" smtClean="0"/>
              <a:t> </a:t>
            </a:r>
            <a:r>
              <a:rPr lang="en-US" sz="2400" dirty="0" err="1" smtClean="0"/>
              <a:t>latar</a:t>
            </a:r>
            <a:r>
              <a:rPr lang="en-US" sz="2400" dirty="0" smtClean="0"/>
              <a:t> </a:t>
            </a:r>
            <a:r>
              <a:rPr lang="en-US" sz="2400" dirty="0" err="1" smtClean="0"/>
              <a:t>belakang</a:t>
            </a:r>
            <a:r>
              <a:rPr lang="en-US" sz="2400" dirty="0" smtClean="0"/>
              <a:t> </a:t>
            </a:r>
            <a:r>
              <a:rPr lang="en-US" sz="2400" dirty="0" err="1" smtClean="0"/>
              <a:t>keluarga</a:t>
            </a:r>
            <a:r>
              <a:rPr lang="en-US" sz="2400" dirty="0" smtClean="0"/>
              <a:t>, </a:t>
            </a:r>
            <a:r>
              <a:rPr lang="en-US" sz="2400" dirty="0" err="1" smtClean="0"/>
              <a:t>dan</a:t>
            </a:r>
            <a:r>
              <a:rPr lang="en-US" sz="2400" dirty="0" smtClean="0"/>
              <a:t> status </a:t>
            </a:r>
            <a:r>
              <a:rPr lang="en-US" sz="2400" dirty="0" err="1" smtClean="0"/>
              <a:t>sosial</a:t>
            </a:r>
            <a:r>
              <a:rPr lang="en-US" sz="2400" dirty="0" smtClean="0"/>
              <a:t> </a:t>
            </a:r>
            <a:r>
              <a:rPr lang="en-US" sz="2400" dirty="0" err="1" smtClean="0"/>
              <a:t>ekonomi</a:t>
            </a:r>
            <a:r>
              <a:rPr lang="en-US" sz="2400" dirty="0" smtClean="0"/>
              <a:t> </a:t>
            </a:r>
            <a:r>
              <a:rPr lang="en-US" sz="2400" dirty="0" err="1" smtClean="0"/>
              <a:t>peserta</a:t>
            </a:r>
            <a:r>
              <a:rPr lang="en-US" sz="2400" dirty="0" smtClean="0"/>
              <a:t> </a:t>
            </a:r>
            <a:r>
              <a:rPr lang="en-US" sz="2400" dirty="0" err="1" smtClean="0"/>
              <a:t>didik</a:t>
            </a:r>
            <a:r>
              <a:rPr lang="en-US" sz="2400" dirty="0" smtClean="0"/>
              <a:t> </a:t>
            </a:r>
            <a:r>
              <a:rPr lang="en-US" sz="2400" dirty="0" err="1" smtClean="0"/>
              <a:t>dalam</a:t>
            </a:r>
            <a:r>
              <a:rPr lang="en-US" sz="2400" dirty="0" smtClean="0"/>
              <a:t> </a:t>
            </a:r>
            <a:r>
              <a:rPr lang="en-US" sz="2400" dirty="0" err="1" smtClean="0"/>
              <a:t>pembelajaran</a:t>
            </a:r>
            <a:r>
              <a:rPr lang="en-US" sz="2400" dirty="0" smtClean="0"/>
              <a:t>;</a:t>
            </a:r>
          </a:p>
          <a:p>
            <a:pPr marL="449263" indent="-449263" eaLnBrk="1" hangingPunct="1">
              <a:lnSpc>
                <a:spcPct val="90000"/>
              </a:lnSpc>
              <a:buFontTx/>
              <a:buNone/>
              <a:tabLst>
                <a:tab pos="449263" algn="l"/>
              </a:tabLst>
            </a:pPr>
            <a:r>
              <a:rPr lang="en-US" sz="2400" dirty="0" smtClean="0"/>
              <a:t>d. </a:t>
            </a:r>
            <a:r>
              <a:rPr lang="id-ID" sz="2400" dirty="0" smtClean="0"/>
              <a:t>	</a:t>
            </a:r>
            <a:r>
              <a:rPr lang="en-US" sz="2400" dirty="0" err="1" smtClean="0"/>
              <a:t>menjunjung</a:t>
            </a:r>
            <a:r>
              <a:rPr lang="en-US" sz="2400" dirty="0" smtClean="0"/>
              <a:t> </a:t>
            </a:r>
            <a:r>
              <a:rPr lang="en-US" sz="2400" dirty="0" err="1" smtClean="0"/>
              <a:t>tinggi</a:t>
            </a:r>
            <a:r>
              <a:rPr lang="en-US" sz="2400" dirty="0" smtClean="0"/>
              <a:t> </a:t>
            </a:r>
            <a:r>
              <a:rPr lang="en-US" sz="2400" dirty="0" err="1" smtClean="0"/>
              <a:t>peraturan</a:t>
            </a:r>
            <a:r>
              <a:rPr lang="en-US" sz="2400" dirty="0" smtClean="0"/>
              <a:t> </a:t>
            </a:r>
            <a:r>
              <a:rPr lang="en-US" sz="2400" dirty="0" err="1" smtClean="0"/>
              <a:t>perundang-undangan</a:t>
            </a:r>
            <a:r>
              <a:rPr lang="en-US" sz="2400" dirty="0" smtClean="0"/>
              <a:t>, </a:t>
            </a:r>
            <a:r>
              <a:rPr lang="en-US" sz="2400" dirty="0" err="1" smtClean="0"/>
              <a:t>hukum</a:t>
            </a:r>
            <a:r>
              <a:rPr lang="en-US" sz="2400" dirty="0" smtClean="0"/>
              <a:t>, </a:t>
            </a:r>
            <a:r>
              <a:rPr lang="en-US" sz="2400" dirty="0" err="1" smtClean="0"/>
              <a:t>dan</a:t>
            </a:r>
            <a:r>
              <a:rPr lang="en-US" sz="2400" dirty="0" smtClean="0"/>
              <a:t> </a:t>
            </a:r>
            <a:r>
              <a:rPr lang="en-US" sz="2400" dirty="0" err="1" smtClean="0"/>
              <a:t>kode</a:t>
            </a:r>
            <a:r>
              <a:rPr lang="en-US" sz="2400" dirty="0" smtClean="0"/>
              <a:t> </a:t>
            </a:r>
            <a:r>
              <a:rPr lang="en-US" sz="2400" dirty="0" err="1" smtClean="0"/>
              <a:t>etik</a:t>
            </a:r>
            <a:r>
              <a:rPr lang="en-US" sz="2400" dirty="0" smtClean="0"/>
              <a:t> guru, </a:t>
            </a:r>
            <a:r>
              <a:rPr lang="en-US" sz="2400" dirty="0" err="1" smtClean="0"/>
              <a:t>serta</a:t>
            </a:r>
            <a:r>
              <a:rPr lang="en-US" sz="2400" dirty="0" smtClean="0"/>
              <a:t> </a:t>
            </a:r>
            <a:r>
              <a:rPr lang="en-US" sz="2400" dirty="0" err="1" smtClean="0"/>
              <a:t>nilai-nilai</a:t>
            </a:r>
            <a:r>
              <a:rPr lang="en-US" sz="2400" dirty="0" smtClean="0"/>
              <a:t> agama </a:t>
            </a:r>
            <a:r>
              <a:rPr lang="en-US" sz="2400" dirty="0" err="1" smtClean="0"/>
              <a:t>dan</a:t>
            </a:r>
            <a:r>
              <a:rPr lang="en-US" sz="2400" dirty="0" smtClean="0"/>
              <a:t> </a:t>
            </a:r>
            <a:r>
              <a:rPr lang="en-US" sz="2400" dirty="0" err="1" smtClean="0"/>
              <a:t>etika</a:t>
            </a:r>
            <a:r>
              <a:rPr lang="en-US" sz="2400" dirty="0" smtClean="0"/>
              <a:t>; </a:t>
            </a:r>
            <a:r>
              <a:rPr lang="en-US" sz="2400" dirty="0" err="1" smtClean="0"/>
              <a:t>dan</a:t>
            </a:r>
            <a:endParaRPr lang="en-US" sz="2400" dirty="0" smtClean="0"/>
          </a:p>
          <a:p>
            <a:pPr marL="449263" indent="-449263" eaLnBrk="1" hangingPunct="1">
              <a:lnSpc>
                <a:spcPct val="90000"/>
              </a:lnSpc>
              <a:buFontTx/>
              <a:buNone/>
              <a:tabLst>
                <a:tab pos="449263" algn="l"/>
              </a:tabLst>
            </a:pPr>
            <a:r>
              <a:rPr lang="en-US" sz="2400" dirty="0" smtClean="0"/>
              <a:t>e. </a:t>
            </a:r>
            <a:r>
              <a:rPr lang="id-ID" sz="2400" dirty="0" smtClean="0"/>
              <a:t>	</a:t>
            </a:r>
            <a:r>
              <a:rPr lang="en-US" sz="2400" dirty="0" err="1" smtClean="0"/>
              <a:t>memelihara</a:t>
            </a:r>
            <a:r>
              <a:rPr lang="en-US" sz="2400" dirty="0" smtClean="0"/>
              <a:t> </a:t>
            </a:r>
            <a:r>
              <a:rPr lang="en-US" sz="2400" dirty="0" err="1" smtClean="0"/>
              <a:t>dan</a:t>
            </a:r>
            <a:r>
              <a:rPr lang="en-US" sz="2400" dirty="0" smtClean="0"/>
              <a:t> </a:t>
            </a:r>
            <a:r>
              <a:rPr lang="en-US" sz="2400" dirty="0" err="1" smtClean="0"/>
              <a:t>memupuk</a:t>
            </a:r>
            <a:r>
              <a:rPr lang="en-US" sz="2400" dirty="0" smtClean="0"/>
              <a:t> </a:t>
            </a:r>
            <a:r>
              <a:rPr lang="en-US" sz="2400" dirty="0" err="1" smtClean="0"/>
              <a:t>persatuan</a:t>
            </a:r>
            <a:r>
              <a:rPr lang="en-US" sz="2400" dirty="0" smtClean="0"/>
              <a:t> </a:t>
            </a:r>
            <a:r>
              <a:rPr lang="en-US" sz="2400" dirty="0" err="1" smtClean="0"/>
              <a:t>dan</a:t>
            </a:r>
            <a:r>
              <a:rPr lang="en-US" sz="2400" dirty="0" smtClean="0"/>
              <a:t> </a:t>
            </a:r>
            <a:r>
              <a:rPr lang="en-US" sz="2400" dirty="0" err="1" smtClean="0"/>
              <a:t>kesatuan</a:t>
            </a:r>
            <a:r>
              <a:rPr lang="en-US" sz="2400" dirty="0" smtClean="0"/>
              <a:t> </a:t>
            </a:r>
            <a:r>
              <a:rPr lang="en-US" sz="2400" dirty="0" err="1" smtClean="0"/>
              <a:t>bangsa</a:t>
            </a:r>
            <a:r>
              <a:rPr lang="en-US" sz="24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6629400" cy="1173162"/>
          </a:xfrm>
        </p:spPr>
        <p:txBody>
          <a:bodyPr>
            <a:normAutofit/>
          </a:bodyPr>
          <a:lstStyle/>
          <a:p>
            <a:pPr eaLnBrk="1" fontAlgn="auto" hangingPunct="1">
              <a:spcAft>
                <a:spcPts val="0"/>
              </a:spcAft>
              <a:defRPr/>
            </a:pPr>
            <a:r>
              <a:rPr lang="en-US" sz="3600" b="1" dirty="0" smtClean="0">
                <a:solidFill>
                  <a:srgbClr val="FF0000"/>
                </a:solidFill>
              </a:rPr>
              <a:t>PENGEMBANGAN GPA SAAT INI</a:t>
            </a:r>
          </a:p>
        </p:txBody>
      </p:sp>
      <p:sp>
        <p:nvSpPr>
          <p:cNvPr id="25603" name="Content Placeholder 2"/>
          <p:cNvSpPr>
            <a:spLocks noGrp="1"/>
          </p:cNvSpPr>
          <p:nvPr>
            <p:ph idx="1"/>
          </p:nvPr>
        </p:nvSpPr>
        <p:spPr>
          <a:xfrm>
            <a:off x="457200" y="1828800"/>
            <a:ext cx="8305800" cy="3505200"/>
          </a:xfrm>
        </p:spPr>
        <p:txBody>
          <a:bodyPr>
            <a:normAutofit/>
          </a:bodyPr>
          <a:lstStyle/>
          <a:p>
            <a:pPr marL="514350" indent="-514350">
              <a:buFont typeface="+mj-lt"/>
              <a:buAutoNum type="arabicPeriod"/>
            </a:pPr>
            <a:r>
              <a:rPr lang="en-US" dirty="0" smtClean="0">
                <a:latin typeface="Bauhaus 93" pitchFamily="82" charset="0"/>
              </a:rPr>
              <a:t>SERTIFIKASI</a:t>
            </a:r>
          </a:p>
          <a:p>
            <a:pPr marL="514350" indent="-514350" eaLnBrk="1" hangingPunct="1">
              <a:buFont typeface="+mj-lt"/>
              <a:buAutoNum type="arabicPeriod"/>
            </a:pPr>
            <a:r>
              <a:rPr lang="en-US" dirty="0" smtClean="0">
                <a:latin typeface="Bauhaus 93" pitchFamily="82" charset="0"/>
              </a:rPr>
              <a:t>KUALIFIKASI S1</a:t>
            </a:r>
          </a:p>
          <a:p>
            <a:pPr marL="514350" indent="-514350" eaLnBrk="1" hangingPunct="1">
              <a:buFont typeface="+mj-lt"/>
              <a:buAutoNum type="arabicPeriod"/>
            </a:pPr>
            <a:r>
              <a:rPr lang="en-US" dirty="0" smtClean="0">
                <a:latin typeface="Bauhaus 93" pitchFamily="82" charset="0"/>
              </a:rPr>
              <a:t>BEASISWA S2</a:t>
            </a:r>
          </a:p>
          <a:p>
            <a:pPr marL="514350" indent="-514350" eaLnBrk="1" hangingPunct="1">
              <a:buFont typeface="+mj-lt"/>
              <a:buAutoNum type="arabicPeriod"/>
            </a:pPr>
            <a:r>
              <a:rPr lang="en-US" dirty="0" smtClean="0">
                <a:latin typeface="Bauhaus 93" pitchFamily="82" charset="0"/>
              </a:rPr>
              <a:t>ORIENTASI, SOSIALISASI, SEMINAR, WORKSHOP</a:t>
            </a:r>
          </a:p>
          <a:p>
            <a:pPr marL="514350" indent="-514350" eaLnBrk="1" hangingPunct="1">
              <a:buFont typeface="+mj-lt"/>
              <a:buAutoNum type="arabicPeriod"/>
            </a:pPr>
            <a:r>
              <a:rPr lang="en-US" dirty="0" smtClean="0">
                <a:latin typeface="Bauhaus 93" pitchFamily="82" charset="0"/>
              </a:rPr>
              <a:t>PENDAMPINGAN PENGEMBANGAN KTSP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76200" y="838200"/>
            <a:ext cx="8458200" cy="5029200"/>
          </a:xfrm>
        </p:spPr>
        <p:txBody>
          <a:bodyPr>
            <a:noAutofit/>
          </a:bodyPr>
          <a:lstStyle/>
          <a:p>
            <a:pPr marL="971550" lvl="1" indent="-514350" algn="just">
              <a:lnSpc>
                <a:spcPct val="90000"/>
              </a:lnSpc>
              <a:buNone/>
            </a:pPr>
            <a:r>
              <a:rPr lang="sv-SE" sz="3600" dirty="0" smtClean="0"/>
              <a:t>2.  UU No. 20 tahun 2003 Tentang Sistem Pendidikan Nasional pasal 3 bahwa : </a:t>
            </a:r>
            <a:r>
              <a:rPr lang="sv-SE" sz="3600" i="1" dirty="0" smtClean="0">
                <a:solidFill>
                  <a:srgbClr val="00B050"/>
                </a:solidFill>
              </a:rPr>
              <a:t>”Pendidikan nasional</a:t>
            </a:r>
            <a:r>
              <a:rPr lang="sv-SE" sz="3600" i="1" dirty="0" smtClean="0"/>
              <a:t> bertujuan untuk berkembangnya potensi peserta didik agar menjadi manusia yang beriman dan bertakwa kepada Tuhan Yang Maha Esa, berakhlak mulia, sehat, berilmu, cakap, kreatif, mandiri, dan menjadi warga negara yang demokratis serta bertanggung jawab”. </a:t>
            </a:r>
            <a:endParaRPr lang="en-US" sz="3600"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4343400" cy="639762"/>
          </a:xfrm>
        </p:spPr>
        <p:txBody>
          <a:bodyPr>
            <a:noAutofit/>
          </a:bodyPr>
          <a:lstStyle/>
          <a:p>
            <a:pPr eaLnBrk="1" fontAlgn="auto" hangingPunct="1">
              <a:spcAft>
                <a:spcPts val="0"/>
              </a:spcAft>
              <a:defRPr/>
            </a:pPr>
            <a:r>
              <a:rPr lang="en-US" b="1" dirty="0" smtClean="0"/>
              <a:t>LANJUTAN</a:t>
            </a:r>
          </a:p>
        </p:txBody>
      </p:sp>
      <p:sp>
        <p:nvSpPr>
          <p:cNvPr id="26627" name="Content Placeholder 2"/>
          <p:cNvSpPr>
            <a:spLocks noGrp="1"/>
          </p:cNvSpPr>
          <p:nvPr>
            <p:ph idx="1"/>
          </p:nvPr>
        </p:nvSpPr>
        <p:spPr>
          <a:xfrm>
            <a:off x="304800" y="1371600"/>
            <a:ext cx="8610600" cy="5029200"/>
          </a:xfrm>
        </p:spPr>
        <p:txBody>
          <a:bodyPr>
            <a:normAutofit/>
          </a:bodyPr>
          <a:lstStyle/>
          <a:p>
            <a:pPr marL="514350" indent="-514350">
              <a:buFont typeface="+mj-lt"/>
              <a:buAutoNum type="arabicPeriod" startAt="6"/>
            </a:pPr>
            <a:r>
              <a:rPr lang="en-US" dirty="0" smtClean="0">
                <a:latin typeface="Bauhaus 93" pitchFamily="82" charset="0"/>
              </a:rPr>
              <a:t>PENYEDIAAN FORUM KOMUNIKASI  MAJALAH DAN WEBSITE</a:t>
            </a:r>
          </a:p>
          <a:p>
            <a:pPr marL="514350" indent="-514350">
              <a:buFont typeface="+mj-lt"/>
              <a:buAutoNum type="arabicPeriod" startAt="6"/>
            </a:pPr>
            <a:r>
              <a:rPr lang="en-US" dirty="0" smtClean="0">
                <a:latin typeface="Bauhaus 93" pitchFamily="82" charset="0"/>
              </a:rPr>
              <a:t>PENYEDIAAN BUKU PEDOMAN</a:t>
            </a:r>
          </a:p>
          <a:p>
            <a:pPr marL="514350" indent="-514350" eaLnBrk="1" hangingPunct="1">
              <a:buFont typeface="+mj-lt"/>
              <a:buAutoNum type="arabicPeriod" startAt="6"/>
            </a:pPr>
            <a:r>
              <a:rPr lang="en-US" dirty="0" smtClean="0">
                <a:latin typeface="Bauhaus 93" pitchFamily="82" charset="0"/>
              </a:rPr>
              <a:t>PENGEMBANGAN ORGANISASI ROFESI GURU: ASOSIASI GURU PENDIDIKAN AGAMA (AGPA)</a:t>
            </a:r>
          </a:p>
          <a:p>
            <a:pPr marL="514350" indent="-514350" eaLnBrk="1" hangingPunct="1">
              <a:buFont typeface="+mj-lt"/>
              <a:buAutoNum type="arabicPeriod" startAt="6"/>
            </a:pPr>
            <a:r>
              <a:rPr lang="en-US" dirty="0" smtClean="0">
                <a:latin typeface="Bauhaus 93" pitchFamily="82" charset="0"/>
              </a:rPr>
              <a:t>PENGEMBANGAN KOMPETISI BERBAGAI RAGAM TINGKAT KOMPETENSI GPA</a:t>
            </a:r>
          </a:p>
          <a:p>
            <a:pPr marL="514350" indent="-514350" eaLnBrk="1" hangingPunct="1">
              <a:buFont typeface="+mj-lt"/>
              <a:buAutoNum type="arabicPeriod" startAt="6"/>
            </a:pPr>
            <a:r>
              <a:rPr lang="en-US" dirty="0" smtClean="0">
                <a:latin typeface="Bauhaus 93" pitchFamily="82" charset="0"/>
              </a:rPr>
              <a:t> GPA BERWAWASAN MULTIKULTURAL DAN  GENDER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id-ID" smtClean="0"/>
          </a:p>
        </p:txBody>
      </p:sp>
      <p:sp>
        <p:nvSpPr>
          <p:cNvPr id="37891" name="Content Placeholder 2"/>
          <p:cNvSpPr>
            <a:spLocks noGrp="1"/>
          </p:cNvSpPr>
          <p:nvPr>
            <p:ph idx="1"/>
          </p:nvPr>
        </p:nvSpPr>
        <p:spPr/>
        <p:txBody>
          <a:bodyPr/>
          <a:lstStyle/>
          <a:p>
            <a:endParaRPr lang="id-ID" smtClean="0"/>
          </a:p>
        </p:txBody>
      </p:sp>
      <p:pic>
        <p:nvPicPr>
          <p:cNvPr id="37892" name="Picture 3"/>
          <p:cNvPicPr>
            <a:picLocks noChangeAspect="1" noChangeArrowheads="1"/>
          </p:cNvPicPr>
          <p:nvPr/>
        </p:nvPicPr>
        <p:blipFill>
          <a:blip r:embed="rId2" cstate="print"/>
          <a:srcRect l="28174" t="29344" r="28696" b="13390"/>
          <a:stretch>
            <a:fillRect/>
          </a:stretch>
        </p:blipFill>
        <p:spPr bwMode="auto">
          <a:xfrm>
            <a:off x="381000" y="304800"/>
            <a:ext cx="8382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5" descr="BACK104">
            <a:hlinkClick r:id="" action="ppaction://hlinkshowjump?jump=previousslide"/>
          </p:cNvPr>
          <p:cNvPicPr>
            <a:picLocks noGrp="1" noChangeAspect="1" noChangeArrowheads="1"/>
          </p:cNvPicPr>
          <p:nvPr>
            <p:ph type="body" idx="1"/>
          </p:nvPr>
        </p:nvPicPr>
        <p:blipFill>
          <a:blip r:embed="rId3" cstate="print"/>
          <a:srcRect/>
          <a:stretch>
            <a:fillRect/>
          </a:stretch>
        </p:blipFill>
        <p:spPr>
          <a:xfrm>
            <a:off x="990600" y="3105150"/>
            <a:ext cx="6858000" cy="3143250"/>
          </a:xfrm>
        </p:spPr>
      </p:pic>
      <p:sp>
        <p:nvSpPr>
          <p:cNvPr id="55299" name="WordArt 8" descr="Water lilies"/>
          <p:cNvSpPr>
            <a:spLocks noChangeArrowheads="1" noChangeShapeType="1" noTextEdit="1"/>
          </p:cNvSpPr>
          <p:nvPr/>
        </p:nvSpPr>
        <p:spPr bwMode="auto">
          <a:xfrm>
            <a:off x="152400" y="152400"/>
            <a:ext cx="8763000" cy="3124200"/>
          </a:xfrm>
          <a:prstGeom prst="rect">
            <a:avLst/>
          </a:prstGeom>
        </p:spPr>
        <p:txBody>
          <a:bodyPr wrap="none" fromWordArt="1">
            <a:prstTxWarp prst="textDeflate">
              <a:avLst>
                <a:gd name="adj" fmla="val 31250"/>
              </a:avLst>
            </a:prstTxWarp>
          </a:bodyPr>
          <a:lstStyle/>
          <a:p>
            <a:pPr algn="ctr"/>
            <a:r>
              <a:rPr lang="en-US" sz="3600" kern="10">
                <a:ln w="25400">
                  <a:pattFill prst="lgCheck">
                    <a:fgClr>
                      <a:srgbClr val="CCFF66"/>
                    </a:fgClr>
                    <a:bgClr>
                      <a:srgbClr val="009900"/>
                    </a:bgClr>
                  </a:pattFill>
                  <a:round/>
                  <a:headEnd/>
                  <a:tailEnd/>
                </a:ln>
                <a:blipFill dpi="0" rotWithShape="1">
                  <a:blip r:embed="rId4"/>
                  <a:srcRect/>
                  <a:tile tx="0" ty="0" sx="100000" sy="100000" flip="none" algn="tl"/>
                </a:blipFill>
                <a:latin typeface="Impact"/>
              </a:rPr>
              <a:t>TERIMA  KASIH</a:t>
            </a:r>
          </a:p>
        </p:txBody>
      </p:sp>
    </p:spTree>
  </p:cSld>
  <p:clrMapOvr>
    <a:masterClrMapping/>
  </p:clrMapOvr>
  <p:transition spd="slow">
    <p:wheel spokes="8"/>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76200" y="533400"/>
            <a:ext cx="8610600" cy="5867400"/>
          </a:xfrm>
        </p:spPr>
        <p:txBody>
          <a:bodyPr>
            <a:noAutofit/>
          </a:bodyPr>
          <a:lstStyle/>
          <a:p>
            <a:pPr marL="971550" lvl="1" indent="-514350" algn="just">
              <a:buNone/>
            </a:pPr>
            <a:r>
              <a:rPr lang="en-US" sz="3600" dirty="0" smtClean="0"/>
              <a:t>3. PP no 55 </a:t>
            </a:r>
            <a:r>
              <a:rPr lang="en-US" sz="3600" dirty="0" err="1" smtClean="0"/>
              <a:t>tahun</a:t>
            </a:r>
            <a:r>
              <a:rPr lang="en-US" sz="3600" dirty="0" smtClean="0"/>
              <a:t> 2007, </a:t>
            </a:r>
            <a:r>
              <a:rPr lang="en-US" sz="3600" dirty="0" err="1" smtClean="0"/>
              <a:t>Tentang</a:t>
            </a:r>
            <a:r>
              <a:rPr lang="en-US" sz="3600" dirty="0" smtClean="0"/>
              <a:t>  </a:t>
            </a:r>
            <a:r>
              <a:rPr lang="en-US" sz="3600" dirty="0" err="1" smtClean="0"/>
              <a:t>Pendidikan</a:t>
            </a:r>
            <a:r>
              <a:rPr lang="en-US" sz="3600" dirty="0" smtClean="0"/>
              <a:t> Agama </a:t>
            </a:r>
            <a:r>
              <a:rPr lang="en-US" sz="3600" dirty="0" err="1" smtClean="0"/>
              <a:t>dan</a:t>
            </a:r>
            <a:r>
              <a:rPr lang="en-US" sz="3600" dirty="0" smtClean="0"/>
              <a:t> </a:t>
            </a:r>
            <a:r>
              <a:rPr lang="en-US" sz="3600" dirty="0" err="1" smtClean="0"/>
              <a:t>Keagamaan</a:t>
            </a:r>
            <a:endParaRPr lang="en-US" sz="3600" dirty="0" smtClean="0"/>
          </a:p>
          <a:p>
            <a:pPr marL="1428750" lvl="2" indent="-514350" algn="just">
              <a:buFont typeface="+mj-lt"/>
              <a:buAutoNum type="alphaLcPeriod"/>
            </a:pPr>
            <a:r>
              <a:rPr lang="en-US" sz="3600" dirty="0" err="1" smtClean="0"/>
              <a:t>Setiap</a:t>
            </a:r>
            <a:r>
              <a:rPr lang="en-US" sz="3600" dirty="0" smtClean="0"/>
              <a:t> </a:t>
            </a:r>
            <a:r>
              <a:rPr lang="en-US" sz="3600" dirty="0" err="1" smtClean="0"/>
              <a:t>satuan</a:t>
            </a:r>
            <a:r>
              <a:rPr lang="en-US" sz="3600" dirty="0" smtClean="0"/>
              <a:t> </a:t>
            </a:r>
            <a:r>
              <a:rPr lang="en-US" sz="3600" dirty="0" err="1" smtClean="0"/>
              <a:t>Pendidikan</a:t>
            </a:r>
            <a:r>
              <a:rPr lang="en-US" sz="3600" dirty="0" smtClean="0"/>
              <a:t>  </a:t>
            </a:r>
            <a:r>
              <a:rPr lang="en-US" sz="3600" dirty="0" err="1" smtClean="0"/>
              <a:t>pada</a:t>
            </a:r>
            <a:r>
              <a:rPr lang="en-US" sz="3600" dirty="0" smtClean="0"/>
              <a:t> </a:t>
            </a:r>
            <a:r>
              <a:rPr lang="en-US" sz="3600" dirty="0" err="1" smtClean="0"/>
              <a:t>semua</a:t>
            </a:r>
            <a:r>
              <a:rPr lang="en-US" sz="3600" dirty="0" smtClean="0"/>
              <a:t> </a:t>
            </a:r>
            <a:r>
              <a:rPr lang="en-US" sz="3600" dirty="0" err="1" smtClean="0"/>
              <a:t>jalur</a:t>
            </a:r>
            <a:r>
              <a:rPr lang="en-US" sz="3600" dirty="0" smtClean="0"/>
              <a:t>, </a:t>
            </a:r>
            <a:r>
              <a:rPr lang="en-US" sz="3600" dirty="0" err="1" smtClean="0"/>
              <a:t>jenjang</a:t>
            </a:r>
            <a:r>
              <a:rPr lang="en-US" sz="3600" dirty="0" smtClean="0"/>
              <a:t>, </a:t>
            </a:r>
            <a:r>
              <a:rPr lang="en-US" sz="3600" dirty="0" err="1" smtClean="0"/>
              <a:t>dan</a:t>
            </a:r>
            <a:r>
              <a:rPr lang="en-US" sz="3600" dirty="0" smtClean="0"/>
              <a:t> </a:t>
            </a:r>
            <a:r>
              <a:rPr lang="en-US" sz="3600" dirty="0" err="1" smtClean="0"/>
              <a:t>jenis</a:t>
            </a:r>
            <a:r>
              <a:rPr lang="en-US" sz="3600" dirty="0" smtClean="0"/>
              <a:t>  </a:t>
            </a:r>
            <a:r>
              <a:rPr lang="en-US" sz="3600" dirty="0" err="1" smtClean="0"/>
              <a:t>pendidikan</a:t>
            </a:r>
            <a:r>
              <a:rPr lang="en-US" sz="3600" dirty="0" smtClean="0"/>
              <a:t> </a:t>
            </a:r>
            <a:r>
              <a:rPr lang="en-US" sz="3600" dirty="0" err="1" smtClean="0"/>
              <a:t>wajib</a:t>
            </a:r>
            <a:r>
              <a:rPr lang="en-US" sz="3600" dirty="0" smtClean="0"/>
              <a:t> </a:t>
            </a:r>
            <a:r>
              <a:rPr lang="en-US" sz="3600" dirty="0" err="1" smtClean="0"/>
              <a:t>menyelenggarakan</a:t>
            </a:r>
            <a:r>
              <a:rPr lang="en-US" sz="3600" dirty="0" smtClean="0"/>
              <a:t>  </a:t>
            </a:r>
            <a:r>
              <a:rPr lang="en-US" sz="3600" dirty="0" err="1" smtClean="0"/>
              <a:t>pendidikan</a:t>
            </a:r>
            <a:r>
              <a:rPr lang="en-US" sz="3600" dirty="0" smtClean="0"/>
              <a:t> agama</a:t>
            </a:r>
          </a:p>
          <a:p>
            <a:pPr marL="1428750" lvl="2" indent="-514350" algn="just">
              <a:buFont typeface="+mj-lt"/>
              <a:buAutoNum type="alphaLcPeriod"/>
            </a:pPr>
            <a:r>
              <a:rPr lang="en-US" sz="3600" dirty="0" err="1" smtClean="0"/>
              <a:t>Pengelolaan</a:t>
            </a:r>
            <a:r>
              <a:rPr lang="en-US" sz="3600" dirty="0" smtClean="0"/>
              <a:t> </a:t>
            </a:r>
            <a:r>
              <a:rPr lang="en-US" sz="3600" dirty="0" err="1" smtClean="0"/>
              <a:t>pendidikan</a:t>
            </a:r>
            <a:r>
              <a:rPr lang="en-US" sz="3600" dirty="0" smtClean="0"/>
              <a:t> Agama </a:t>
            </a:r>
            <a:r>
              <a:rPr lang="en-US" sz="3600" dirty="0" err="1" smtClean="0"/>
              <a:t>dilaksanakan</a:t>
            </a:r>
            <a:r>
              <a:rPr lang="en-US" sz="3600" dirty="0" smtClean="0"/>
              <a:t> </a:t>
            </a:r>
            <a:r>
              <a:rPr lang="en-US" sz="3600" dirty="0" err="1" smtClean="0"/>
              <a:t>oleh</a:t>
            </a:r>
            <a:r>
              <a:rPr lang="en-US" sz="3600" dirty="0" smtClean="0"/>
              <a:t> </a:t>
            </a:r>
            <a:r>
              <a:rPr lang="en-US" sz="3600" dirty="0" err="1" smtClean="0"/>
              <a:t>Menteri</a:t>
            </a:r>
            <a:r>
              <a:rPr lang="en-US" sz="3600" dirty="0" smtClean="0"/>
              <a:t> Agama</a:t>
            </a:r>
          </a:p>
          <a:p>
            <a:pPr marL="1428750" lvl="2" indent="-514350" algn="just">
              <a:buFont typeface="+mj-lt"/>
              <a:buAutoNum type="alphaLcPeriod"/>
            </a:pPr>
            <a:r>
              <a:rPr lang="en-US" sz="3600" dirty="0" err="1" smtClean="0"/>
              <a:t>Siswa</a:t>
            </a:r>
            <a:r>
              <a:rPr lang="en-US" sz="3600" dirty="0" smtClean="0"/>
              <a:t> </a:t>
            </a:r>
            <a:r>
              <a:rPr lang="en-US" sz="3600" dirty="0" err="1" smtClean="0"/>
              <a:t>belajar</a:t>
            </a:r>
            <a:r>
              <a:rPr lang="en-US" sz="3600" dirty="0" smtClean="0"/>
              <a:t> agama </a:t>
            </a:r>
            <a:r>
              <a:rPr lang="en-US" sz="3600" dirty="0" err="1" smtClean="0"/>
              <a:t>dengan</a:t>
            </a:r>
            <a:r>
              <a:rPr lang="en-US" sz="3600" dirty="0" smtClean="0"/>
              <a:t> guru yang </a:t>
            </a:r>
            <a:r>
              <a:rPr lang="en-US" sz="3600" dirty="0" err="1" smtClean="0"/>
              <a:t>seagama</a:t>
            </a: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81000" y="838200"/>
            <a:ext cx="8458200" cy="4724400"/>
          </a:xfrm>
        </p:spPr>
        <p:txBody>
          <a:bodyPr>
            <a:normAutofit/>
          </a:bodyPr>
          <a:lstStyle/>
          <a:p>
            <a:pPr marL="514350" indent="-514350" algn="just">
              <a:lnSpc>
                <a:spcPct val="90000"/>
              </a:lnSpc>
              <a:buNone/>
            </a:pPr>
            <a:r>
              <a:rPr lang="sv-SE" sz="3600" i="1" dirty="0" smtClean="0"/>
              <a:t>4.  Pendidikan Nasional, Bab V, pasal 12 ayat 1 a,</a:t>
            </a:r>
            <a:r>
              <a:rPr lang="sv-SE" sz="3600" dirty="0" smtClean="0"/>
              <a:t>  </a:t>
            </a:r>
            <a:r>
              <a:rPr lang="sv-SE" sz="3600" i="1" dirty="0" smtClean="0"/>
              <a:t>Setiap peserta didik pada setiap satuan pendidikan  berhak:</a:t>
            </a:r>
          </a:p>
          <a:p>
            <a:pPr algn="just">
              <a:lnSpc>
                <a:spcPct val="90000"/>
              </a:lnSpc>
              <a:buFontTx/>
              <a:buNone/>
            </a:pPr>
            <a:r>
              <a:rPr lang="sv-SE" sz="3600" i="1" dirty="0" smtClean="0"/>
              <a:t>	 a.mendapatkan pendidikan agama  sesuai</a:t>
            </a:r>
          </a:p>
          <a:p>
            <a:pPr algn="just">
              <a:lnSpc>
                <a:spcPct val="90000"/>
              </a:lnSpc>
              <a:buFontTx/>
              <a:buNone/>
            </a:pPr>
            <a:r>
              <a:rPr lang="sv-SE" sz="3600" i="1" dirty="0" smtClean="0"/>
              <a:t>        dengan  </a:t>
            </a:r>
            <a:r>
              <a:rPr lang="sv-SE" sz="3600" b="1" i="1" dirty="0" smtClean="0"/>
              <a:t>agama</a:t>
            </a:r>
            <a:r>
              <a:rPr lang="sv-SE" sz="3600" i="1" dirty="0" smtClean="0"/>
              <a:t> yang dianutnya dan</a:t>
            </a:r>
          </a:p>
          <a:p>
            <a:pPr algn="just">
              <a:lnSpc>
                <a:spcPct val="90000"/>
              </a:lnSpc>
              <a:buFontTx/>
              <a:buNone/>
            </a:pPr>
            <a:r>
              <a:rPr lang="sv-SE" sz="3600" i="1" dirty="0" smtClean="0"/>
              <a:t>        diajarkan  oleh pendidik yang </a:t>
            </a:r>
            <a:r>
              <a:rPr lang="sv-SE" sz="3600" b="1" i="1" dirty="0" smtClean="0"/>
              <a:t>seagama</a:t>
            </a:r>
            <a:r>
              <a:rPr lang="sv-SE" sz="3600" i="1" dirty="0" smtClean="0"/>
              <a:t>.</a:t>
            </a:r>
          </a:p>
          <a:p>
            <a:pPr algn="just">
              <a:lnSpc>
                <a:spcPct val="90000"/>
              </a:lnSpc>
              <a:buFontTx/>
              <a:buNone/>
            </a:pPr>
            <a:r>
              <a:rPr lang="en-US" sz="3600" i="1" dirty="0" smtClean="0"/>
              <a:t>	 b. </a:t>
            </a:r>
            <a:r>
              <a:rPr lang="en-US" sz="3600" i="1" dirty="0" err="1" smtClean="0"/>
              <a:t>mendapatkan</a:t>
            </a:r>
            <a:r>
              <a:rPr lang="en-US" sz="3600" i="1" dirty="0" smtClean="0"/>
              <a:t> </a:t>
            </a:r>
            <a:r>
              <a:rPr lang="en-US" sz="3600" i="1" dirty="0" err="1" smtClean="0"/>
              <a:t>pelayanan</a:t>
            </a:r>
            <a:r>
              <a:rPr lang="en-US" sz="3600" i="1" dirty="0" smtClean="0"/>
              <a:t> </a:t>
            </a:r>
            <a:r>
              <a:rPr lang="en-US" sz="3600" i="1" dirty="0" err="1" smtClean="0"/>
              <a:t>sesuai</a:t>
            </a:r>
            <a:r>
              <a:rPr lang="en-US" sz="3600" i="1" dirty="0" smtClean="0"/>
              <a:t> </a:t>
            </a:r>
            <a:r>
              <a:rPr lang="en-US" sz="3600" i="1" dirty="0" err="1" smtClean="0"/>
              <a:t>dengan</a:t>
            </a:r>
            <a:endParaRPr lang="en-US" sz="3600" i="1" dirty="0" smtClean="0"/>
          </a:p>
          <a:p>
            <a:pPr algn="just">
              <a:lnSpc>
                <a:spcPct val="90000"/>
              </a:lnSpc>
              <a:buFontTx/>
              <a:buNone/>
            </a:pPr>
            <a:r>
              <a:rPr lang="en-US" sz="3600" i="1" dirty="0" smtClean="0"/>
              <a:t>         </a:t>
            </a:r>
            <a:r>
              <a:rPr lang="en-US" sz="3600" i="1" dirty="0" err="1" smtClean="0"/>
              <a:t>bakat</a:t>
            </a:r>
            <a:r>
              <a:rPr lang="en-US" sz="3600" i="1" dirty="0" smtClean="0"/>
              <a:t>, </a:t>
            </a:r>
            <a:r>
              <a:rPr lang="en-US" sz="3600" i="1" dirty="0" err="1" smtClean="0"/>
              <a:t>minat</a:t>
            </a:r>
            <a:r>
              <a:rPr lang="en-US" sz="3600" i="1" dirty="0" smtClean="0"/>
              <a:t> </a:t>
            </a:r>
            <a:r>
              <a:rPr lang="en-US" sz="3600" i="1" dirty="0" err="1" smtClean="0"/>
              <a:t>dan</a:t>
            </a:r>
            <a:r>
              <a:rPr lang="en-US" sz="3600" i="1" dirty="0" smtClean="0"/>
              <a:t> </a:t>
            </a:r>
            <a:r>
              <a:rPr lang="en-US" sz="3600" i="1" dirty="0" err="1" smtClean="0"/>
              <a:t>kemampuannya</a:t>
            </a:r>
            <a:r>
              <a:rPr lang="en-US" sz="3600" i="1" dirty="0" smtClean="0"/>
              <a:t>.</a:t>
            </a: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id-ID" smtClean="0"/>
          </a:p>
        </p:txBody>
      </p:sp>
      <p:sp>
        <p:nvSpPr>
          <p:cNvPr id="14339" name="Content Placeholder 2"/>
          <p:cNvSpPr>
            <a:spLocks noGrp="1"/>
          </p:cNvSpPr>
          <p:nvPr>
            <p:ph idx="1"/>
          </p:nvPr>
        </p:nvSpPr>
        <p:spPr/>
        <p:txBody>
          <a:bodyPr/>
          <a:lstStyle/>
          <a:p>
            <a:endParaRPr lang="id-ID" smtClean="0"/>
          </a:p>
        </p:txBody>
      </p:sp>
      <p:pic>
        <p:nvPicPr>
          <p:cNvPr id="14340" name="Picture 3"/>
          <p:cNvPicPr>
            <a:picLocks noChangeAspect="1" noChangeArrowheads="1"/>
          </p:cNvPicPr>
          <p:nvPr/>
        </p:nvPicPr>
        <p:blipFill>
          <a:blip r:embed="rId2" cstate="print"/>
          <a:srcRect l="30128" t="27635" r="30609" b="13390"/>
          <a:stretch>
            <a:fillRect/>
          </a:stretch>
        </p:blipFill>
        <p:spPr bwMode="auto">
          <a:xfrm>
            <a:off x="533400" y="228600"/>
            <a:ext cx="8153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457200" y="457200"/>
            <a:ext cx="6400800" cy="1143000"/>
          </a:xfrm>
          <a:solidFill>
            <a:schemeClr val="bg2"/>
          </a:solidFill>
        </p:spPr>
        <p:txBody>
          <a:bodyPr>
            <a:normAutofit/>
          </a:bodyPr>
          <a:lstStyle/>
          <a:p>
            <a:pPr eaLnBrk="1" hangingPunct="1"/>
            <a:r>
              <a:rPr lang="en-US" b="1" dirty="0" smtClean="0"/>
              <a:t>EKSISTENSI GURU</a:t>
            </a:r>
            <a:endParaRPr lang="id-ID" b="1" dirty="0" smtClean="0"/>
          </a:p>
        </p:txBody>
      </p:sp>
      <p:sp>
        <p:nvSpPr>
          <p:cNvPr id="4099" name="Rectangle 3"/>
          <p:cNvSpPr>
            <a:spLocks noGrp="1" noChangeArrowheads="1"/>
          </p:cNvSpPr>
          <p:nvPr>
            <p:ph type="body" idx="1"/>
          </p:nvPr>
        </p:nvSpPr>
        <p:spPr>
          <a:xfrm>
            <a:off x="395288" y="2209800"/>
            <a:ext cx="8569325" cy="3886200"/>
          </a:xfrm>
        </p:spPr>
        <p:txBody>
          <a:bodyPr>
            <a:normAutofit/>
          </a:bodyPr>
          <a:lstStyle/>
          <a:p>
            <a:pPr eaLnBrk="1" hangingPunct="1">
              <a:buFont typeface="Wingdings" pitchFamily="2" charset="2"/>
              <a:buNone/>
            </a:pPr>
            <a:r>
              <a:rPr lang="en-US" b="1" dirty="0" smtClean="0"/>
              <a:t>PANDANGAN TARDISIOONAL </a:t>
            </a:r>
          </a:p>
          <a:p>
            <a:pPr eaLnBrk="1" hangingPunct="1">
              <a:buFont typeface="Wingdings" pitchFamily="2" charset="2"/>
              <a:buNone/>
            </a:pPr>
            <a:endParaRPr lang="en-US" b="1" dirty="0" smtClean="0"/>
          </a:p>
          <a:p>
            <a:pPr algn="ctr" eaLnBrk="1" hangingPunct="1">
              <a:buFont typeface="Wingdings" pitchFamily="2" charset="2"/>
              <a:buNone/>
            </a:pPr>
            <a:r>
              <a:rPr lang="en-US" b="1" dirty="0" smtClean="0">
                <a:latin typeface="Brush Script MT" pitchFamily="66" charset="0"/>
              </a:rPr>
              <a:t>G U R U    A D A L A H</a:t>
            </a:r>
            <a:r>
              <a:rPr lang="en-US" b="1" dirty="0" smtClean="0"/>
              <a:t> :</a:t>
            </a:r>
          </a:p>
          <a:p>
            <a:pPr algn="ctr" eaLnBrk="1" hangingPunct="1">
              <a:buFont typeface="Wingdings" pitchFamily="2" charset="2"/>
              <a:buNone/>
            </a:pPr>
            <a:r>
              <a:rPr lang="en-US" b="1" dirty="0" err="1" smtClean="0"/>
              <a:t>orang</a:t>
            </a:r>
            <a:r>
              <a:rPr lang="en-US" b="1" dirty="0" smtClean="0"/>
              <a:t> yang </a:t>
            </a:r>
            <a:r>
              <a:rPr lang="en-US" b="1" dirty="0" err="1" smtClean="0"/>
              <a:t>berdidri</a:t>
            </a:r>
            <a:r>
              <a:rPr lang="en-US" b="1" dirty="0" smtClean="0"/>
              <a:t> </a:t>
            </a:r>
            <a:r>
              <a:rPr lang="en-US" b="1" dirty="0" err="1" smtClean="0"/>
              <a:t>di</a:t>
            </a:r>
            <a:r>
              <a:rPr lang="en-US" b="1" dirty="0" smtClean="0"/>
              <a:t> </a:t>
            </a:r>
            <a:r>
              <a:rPr lang="en-US" b="1" dirty="0" err="1" smtClean="0"/>
              <a:t>depan</a:t>
            </a:r>
            <a:r>
              <a:rPr lang="en-US" b="1" dirty="0" smtClean="0"/>
              <a:t> </a:t>
            </a:r>
            <a:r>
              <a:rPr lang="en-US" b="1" dirty="0" err="1" smtClean="0"/>
              <a:t>kelas</a:t>
            </a:r>
            <a:r>
              <a:rPr lang="en-US" b="1" dirty="0" smtClean="0"/>
              <a:t> </a:t>
            </a:r>
            <a:r>
              <a:rPr lang="en-US" b="1" dirty="0" err="1" smtClean="0"/>
              <a:t>untuk</a:t>
            </a:r>
            <a:r>
              <a:rPr lang="en-US" b="1" dirty="0" smtClean="0"/>
              <a:t> </a:t>
            </a:r>
            <a:r>
              <a:rPr lang="en-US" b="1" dirty="0" err="1" smtClean="0"/>
              <a:t>menyampaikan</a:t>
            </a:r>
            <a:r>
              <a:rPr lang="en-US" b="1" dirty="0" smtClean="0"/>
              <a:t> </a:t>
            </a:r>
            <a:r>
              <a:rPr lang="en-US" b="1" dirty="0" err="1" smtClean="0"/>
              <a:t>ilmu</a:t>
            </a:r>
            <a:r>
              <a:rPr lang="en-US" b="1" dirty="0" smtClean="0"/>
              <a:t> </a:t>
            </a:r>
            <a:r>
              <a:rPr lang="en-US" b="1" dirty="0" err="1" smtClean="0"/>
              <a:t>pengetahuan</a:t>
            </a:r>
            <a:endParaRPr lang="en-US" b="1" dirty="0" smtClean="0"/>
          </a:p>
          <a:p>
            <a:pPr algn="ctr" eaLnBrk="1" hangingPunct="1">
              <a:buFont typeface="Wingdings" pitchFamily="2" charset="2"/>
              <a:buNone/>
            </a:pPr>
            <a:r>
              <a:rPr lang="en-US" b="1" dirty="0" err="1" smtClean="0"/>
              <a:t>Pahlawan</a:t>
            </a:r>
            <a:r>
              <a:rPr lang="en-US" b="1" dirty="0" smtClean="0"/>
              <a:t> </a:t>
            </a:r>
            <a:r>
              <a:rPr lang="en-US" b="1" dirty="0" err="1" smtClean="0"/>
              <a:t>tampa</a:t>
            </a:r>
            <a:r>
              <a:rPr lang="en-US" b="1" dirty="0" smtClean="0"/>
              <a:t> </a:t>
            </a:r>
            <a:r>
              <a:rPr lang="en-US" b="1" dirty="0" err="1" smtClean="0"/>
              <a:t>tanda</a:t>
            </a:r>
            <a:r>
              <a:rPr lang="en-US" b="1" dirty="0" smtClean="0"/>
              <a:t> </a:t>
            </a:r>
            <a:r>
              <a:rPr lang="en-US" b="1" dirty="0" err="1" smtClean="0"/>
              <a:t>jasa</a:t>
            </a:r>
            <a:r>
              <a:rPr lang="en-US" b="1" dirty="0" smtClean="0"/>
              <a:t> </a:t>
            </a:r>
          </a:p>
          <a:p>
            <a:pPr algn="ctr" eaLnBrk="1" hangingPunct="1">
              <a:buFont typeface="Wingdings" pitchFamily="2" charset="2"/>
              <a:buNone/>
            </a:pPr>
            <a:endParaRPr lang="id-ID" b="1" dirty="0" smtClean="0"/>
          </a:p>
        </p:txBody>
      </p:sp>
      <p:sp>
        <p:nvSpPr>
          <p:cNvPr id="4100" name="Text Box 5"/>
          <p:cNvSpPr txBox="1">
            <a:spLocks noChangeArrowheads="1"/>
          </p:cNvSpPr>
          <p:nvPr/>
        </p:nvSpPr>
        <p:spPr bwMode="auto">
          <a:xfrm rot="10800000">
            <a:off x="5219700" y="2276475"/>
            <a:ext cx="3387725" cy="366713"/>
          </a:xfrm>
          <a:prstGeom prst="rect">
            <a:avLst/>
          </a:prstGeom>
          <a:noFill/>
          <a:ln w="9525">
            <a:noFill/>
            <a:miter lim="800000"/>
            <a:headEnd/>
            <a:tailEnd/>
          </a:ln>
        </p:spPr>
        <p:txBody>
          <a:bodyPr rot="10800000">
            <a:spAutoFit/>
          </a:bodyPr>
          <a:lstStyle/>
          <a:p>
            <a:pPr>
              <a:spcBef>
                <a:spcPct val="50000"/>
              </a:spcBef>
            </a:pPr>
            <a:endParaRPr lang="id-ID"/>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4800" y="2565400"/>
            <a:ext cx="7681913" cy="3530600"/>
          </a:xfrm>
        </p:spPr>
        <p:txBody>
          <a:bodyPr>
            <a:normAutofit/>
          </a:bodyPr>
          <a:lstStyle/>
          <a:p>
            <a:pPr lvl="2" eaLnBrk="1" hangingPunct="1">
              <a:buFont typeface="Wingdings" pitchFamily="2" charset="2"/>
              <a:buNone/>
            </a:pPr>
            <a:r>
              <a:rPr lang="en-US" sz="4800" b="1" dirty="0" smtClean="0">
                <a:latin typeface="Bradley Hand ITC" pitchFamily="66" charset="0"/>
              </a:rPr>
              <a:t>      GURU  ADALAH :</a:t>
            </a:r>
          </a:p>
          <a:p>
            <a:pPr lvl="2" algn="ctr" eaLnBrk="1" hangingPunct="1">
              <a:buFont typeface="Wingdings" pitchFamily="2" charset="2"/>
              <a:buNone/>
            </a:pPr>
            <a:r>
              <a:rPr lang="en-US" dirty="0" err="1" smtClean="0"/>
              <a:t>Orang</a:t>
            </a:r>
            <a:r>
              <a:rPr lang="en-US" dirty="0" smtClean="0"/>
              <a:t> yang </a:t>
            </a:r>
            <a:r>
              <a:rPr lang="en-US" dirty="0" err="1" smtClean="0"/>
              <a:t>berinteraksi</a:t>
            </a:r>
            <a:r>
              <a:rPr lang="en-US" dirty="0" smtClean="0"/>
              <a:t> </a:t>
            </a:r>
            <a:r>
              <a:rPr lang="en-US" dirty="0" err="1" smtClean="0"/>
              <a:t>dengan</a:t>
            </a:r>
            <a:r>
              <a:rPr lang="en-US" dirty="0" smtClean="0"/>
              <a:t> </a:t>
            </a:r>
            <a:r>
              <a:rPr lang="en-US" dirty="0" err="1" smtClean="0"/>
              <a:t>murid</a:t>
            </a:r>
            <a:endParaRPr lang="en-US" dirty="0" smtClean="0"/>
          </a:p>
          <a:p>
            <a:pPr lvl="2" algn="ctr" eaLnBrk="1" hangingPunct="1">
              <a:buFont typeface="Wingdings" pitchFamily="2" charset="2"/>
              <a:buNone/>
            </a:pPr>
            <a:r>
              <a:rPr lang="en-US" dirty="0" err="1" smtClean="0"/>
              <a:t>dalam</a:t>
            </a:r>
            <a:r>
              <a:rPr lang="en-US" dirty="0" smtClean="0"/>
              <a:t> </a:t>
            </a:r>
            <a:r>
              <a:rPr lang="en-US" dirty="0" err="1" smtClean="0"/>
              <a:t>suasana</a:t>
            </a:r>
            <a:r>
              <a:rPr lang="en-US" dirty="0" smtClean="0"/>
              <a:t> </a:t>
            </a:r>
            <a:r>
              <a:rPr lang="en-US" dirty="0" err="1" smtClean="0"/>
              <a:t>belajar</a:t>
            </a:r>
            <a:r>
              <a:rPr lang="en-US" dirty="0" smtClean="0"/>
              <a:t>;</a:t>
            </a:r>
          </a:p>
          <a:p>
            <a:pPr lvl="2" algn="ctr" eaLnBrk="1" hangingPunct="1">
              <a:buFont typeface="Wingdings" pitchFamily="2" charset="2"/>
              <a:buNone/>
            </a:pPr>
            <a:r>
              <a:rPr lang="en-US" dirty="0" err="1" smtClean="0"/>
              <a:t>Orang</a:t>
            </a:r>
            <a:r>
              <a:rPr lang="en-US" dirty="0" smtClean="0"/>
              <a:t> Yang </a:t>
            </a:r>
            <a:r>
              <a:rPr lang="en-US" dirty="0" err="1" smtClean="0"/>
              <a:t>dapat</a:t>
            </a:r>
            <a:r>
              <a:rPr lang="en-US" dirty="0" smtClean="0"/>
              <a:t> </a:t>
            </a:r>
            <a:r>
              <a:rPr lang="en-US" dirty="0" err="1" smtClean="0"/>
              <a:t>memberikan</a:t>
            </a:r>
            <a:r>
              <a:rPr lang="en-US" dirty="0" smtClean="0"/>
              <a:t> </a:t>
            </a:r>
            <a:r>
              <a:rPr lang="en-US" dirty="0" err="1" smtClean="0"/>
              <a:t>Tauladan</a:t>
            </a:r>
            <a:endParaRPr lang="en-US" dirty="0" smtClean="0"/>
          </a:p>
          <a:p>
            <a:pPr lvl="2" algn="ctr" eaLnBrk="1" hangingPunct="1">
              <a:buFont typeface="Wingdings" pitchFamily="2" charset="2"/>
              <a:buNone/>
            </a:pPr>
            <a:r>
              <a:rPr lang="en-US" dirty="0" err="1" smtClean="0"/>
              <a:t>terhadap</a:t>
            </a:r>
            <a:r>
              <a:rPr lang="en-US" dirty="0" smtClean="0"/>
              <a:t> </a:t>
            </a:r>
            <a:r>
              <a:rPr lang="en-US" dirty="0" err="1" smtClean="0"/>
              <a:t>orang</a:t>
            </a:r>
            <a:r>
              <a:rPr lang="en-US" dirty="0" smtClean="0"/>
              <a:t> lain;</a:t>
            </a:r>
          </a:p>
          <a:p>
            <a:pPr lvl="2" algn="ctr" eaLnBrk="1" hangingPunct="1">
              <a:buFont typeface="Wingdings" pitchFamily="2" charset="2"/>
              <a:buNone/>
            </a:pPr>
            <a:r>
              <a:rPr lang="en-US" dirty="0" err="1" smtClean="0"/>
              <a:t>Pendidik</a:t>
            </a:r>
            <a:r>
              <a:rPr lang="en-US" dirty="0" smtClean="0"/>
              <a:t> </a:t>
            </a:r>
            <a:r>
              <a:rPr lang="en-US" dirty="0" err="1" smtClean="0"/>
              <a:t>profesional</a:t>
            </a:r>
            <a:r>
              <a:rPr lang="en-US" dirty="0" smtClean="0"/>
              <a:t>  yang </a:t>
            </a:r>
            <a:r>
              <a:rPr lang="en-US" dirty="0" err="1" smtClean="0"/>
              <a:t>mendapat</a:t>
            </a:r>
            <a:r>
              <a:rPr lang="en-US" dirty="0" smtClean="0"/>
              <a:t> </a:t>
            </a:r>
            <a:r>
              <a:rPr lang="en-US" dirty="0" err="1" smtClean="0"/>
              <a:t>tugas</a:t>
            </a:r>
            <a:r>
              <a:rPr lang="en-US" dirty="0" smtClean="0"/>
              <a:t> </a:t>
            </a:r>
            <a:r>
              <a:rPr lang="en-US" dirty="0" err="1" smtClean="0"/>
              <a:t>mulia</a:t>
            </a:r>
            <a:r>
              <a:rPr lang="en-US" dirty="0" smtClean="0"/>
              <a:t>, </a:t>
            </a:r>
          </a:p>
          <a:p>
            <a:pPr lvl="2" algn="ctr" eaLnBrk="1" hangingPunct="1">
              <a:buFont typeface="Wingdings" pitchFamily="2" charset="2"/>
              <a:buNone/>
            </a:pPr>
            <a:r>
              <a:rPr lang="en-US" dirty="0" err="1" smtClean="0"/>
              <a:t>Pahlawan</a:t>
            </a:r>
            <a:r>
              <a:rPr lang="en-US" dirty="0" smtClean="0"/>
              <a:t> </a:t>
            </a:r>
            <a:r>
              <a:rPr lang="en-US" dirty="0" err="1" smtClean="0"/>
              <a:t>bangsa</a:t>
            </a:r>
            <a:r>
              <a:rPr lang="en-US" dirty="0" smtClean="0"/>
              <a:t> </a:t>
            </a:r>
            <a:r>
              <a:rPr lang="en-US" dirty="0" err="1" smtClean="0"/>
              <a:t>insan</a:t>
            </a:r>
            <a:r>
              <a:rPr lang="en-US" dirty="0" smtClean="0"/>
              <a:t> </a:t>
            </a:r>
            <a:r>
              <a:rPr lang="en-US" dirty="0" err="1" smtClean="0"/>
              <a:t>cendikiawan</a:t>
            </a:r>
            <a:endParaRPr lang="en-US" dirty="0" smtClean="0"/>
          </a:p>
          <a:p>
            <a:pPr lvl="2" eaLnBrk="1" hangingPunct="1">
              <a:buFont typeface="Wingdings" pitchFamily="2" charset="2"/>
              <a:buNone/>
            </a:pPr>
            <a:endParaRPr lang="en-US" dirty="0" smtClean="0"/>
          </a:p>
        </p:txBody>
      </p:sp>
      <p:sp>
        <p:nvSpPr>
          <p:cNvPr id="9219" name="Rectangle 3"/>
          <p:cNvSpPr>
            <a:spLocks noGrp="1" noChangeArrowheads="1"/>
          </p:cNvSpPr>
          <p:nvPr>
            <p:ph type="title"/>
          </p:nvPr>
        </p:nvSpPr>
        <p:spPr>
          <a:xfrm>
            <a:off x="1600200" y="762000"/>
            <a:ext cx="5791200" cy="1138238"/>
          </a:xfrm>
          <a:solidFill>
            <a:schemeClr val="accent2">
              <a:lumMod val="20000"/>
              <a:lumOff val="80000"/>
            </a:schemeClr>
          </a:solidFill>
          <a:effectLst>
            <a:outerShdw dist="35921" dir="2700000" algn="ctr" rotWithShape="0">
              <a:srgbClr val="FF9900"/>
            </a:outerShdw>
          </a:effectLst>
        </p:spPr>
        <p:txBody>
          <a:bodyPr lIns="0" tIns="0" rIns="0" bIns="0">
            <a:normAutofit/>
          </a:bodyPr>
          <a:lstStyle/>
          <a:p>
            <a:pPr eaLnBrk="1" hangingPunct="1">
              <a:defRPr/>
            </a:pPr>
            <a:r>
              <a:rPr lang="en-US" sz="4800" b="1" dirty="0" err="1" smtClean="0"/>
              <a:t>Pandangan</a:t>
            </a:r>
            <a:r>
              <a:rPr lang="en-US" sz="4800" b="1" dirty="0" smtClean="0"/>
              <a:t> </a:t>
            </a:r>
            <a:r>
              <a:rPr lang="en-US" sz="4800" b="1" dirty="0" err="1" smtClean="0"/>
              <a:t>Modren</a:t>
            </a:r>
            <a:endParaRPr lang="id-ID" sz="4800" b="1" dirty="0" smtClean="0"/>
          </a:p>
        </p:txBody>
      </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0" y="579438"/>
            <a:ext cx="4267200" cy="868362"/>
          </a:xfrm>
          <a:solidFill>
            <a:schemeClr val="bg2"/>
          </a:solidFill>
        </p:spPr>
        <p:txBody>
          <a:bodyPr/>
          <a:lstStyle/>
          <a:p>
            <a:pPr eaLnBrk="1" hangingPunct="1"/>
            <a:r>
              <a:rPr lang="en-US" b="1" dirty="0" smtClean="0"/>
              <a:t>Guru (PP 74)</a:t>
            </a:r>
          </a:p>
        </p:txBody>
      </p:sp>
      <p:sp>
        <p:nvSpPr>
          <p:cNvPr id="6147" name="Content Placeholder 2"/>
          <p:cNvSpPr>
            <a:spLocks noGrp="1"/>
          </p:cNvSpPr>
          <p:nvPr>
            <p:ph idx="1"/>
          </p:nvPr>
        </p:nvSpPr>
        <p:spPr>
          <a:xfrm>
            <a:off x="457200" y="2286000"/>
            <a:ext cx="8229600" cy="3657600"/>
          </a:xfrm>
          <a:blipFill dpi="0" rotWithShape="1">
            <a:blip r:embed="rId2" cstate="print"/>
            <a:srcRect/>
            <a:tile tx="0" ty="0" sx="100000" sy="100000" flip="none" algn="tl"/>
          </a:blipFill>
        </p:spPr>
        <p:txBody>
          <a:bodyPr/>
          <a:lstStyle/>
          <a:p>
            <a:pPr algn="ctr" eaLnBrk="1" hangingPunct="1">
              <a:buFont typeface="Arial" pitchFamily="34" charset="0"/>
              <a:buNone/>
            </a:pPr>
            <a:r>
              <a:rPr lang="en-US" dirty="0" smtClean="0"/>
              <a:t>Guru </a:t>
            </a:r>
            <a:r>
              <a:rPr lang="en-US" dirty="0" err="1" smtClean="0"/>
              <a:t>adalah</a:t>
            </a:r>
            <a:r>
              <a:rPr lang="en-US" dirty="0" smtClean="0"/>
              <a:t> </a:t>
            </a:r>
            <a:r>
              <a:rPr lang="en-US" dirty="0" err="1" smtClean="0"/>
              <a:t>pendidik</a:t>
            </a:r>
            <a:r>
              <a:rPr lang="en-US" dirty="0" smtClean="0"/>
              <a:t> </a:t>
            </a:r>
            <a:r>
              <a:rPr lang="en-US" dirty="0" err="1" smtClean="0"/>
              <a:t>profesional</a:t>
            </a:r>
            <a:r>
              <a:rPr lang="en-US" dirty="0" smtClean="0"/>
              <a:t> </a:t>
            </a:r>
            <a:r>
              <a:rPr lang="en-US" dirty="0" err="1" smtClean="0"/>
              <a:t>dengan</a:t>
            </a:r>
            <a:r>
              <a:rPr lang="en-US" dirty="0" smtClean="0"/>
              <a:t> </a:t>
            </a:r>
            <a:r>
              <a:rPr lang="en-US" dirty="0" err="1" smtClean="0"/>
              <a:t>tugas</a:t>
            </a:r>
            <a:r>
              <a:rPr lang="en-US" dirty="0" smtClean="0"/>
              <a:t> </a:t>
            </a:r>
            <a:r>
              <a:rPr lang="en-US" dirty="0" err="1" smtClean="0"/>
              <a:t>utama</a:t>
            </a:r>
            <a:r>
              <a:rPr lang="en-US" dirty="0" smtClean="0"/>
              <a:t> </a:t>
            </a:r>
            <a:r>
              <a:rPr lang="en-US" dirty="0" err="1" smtClean="0"/>
              <a:t>mendidik</a:t>
            </a:r>
            <a:r>
              <a:rPr lang="en-US" dirty="0" smtClean="0"/>
              <a:t>, </a:t>
            </a:r>
            <a:r>
              <a:rPr lang="en-US" dirty="0" err="1" smtClean="0"/>
              <a:t>mengajar</a:t>
            </a:r>
            <a:r>
              <a:rPr lang="en-US" dirty="0" smtClean="0"/>
              <a:t>, </a:t>
            </a:r>
            <a:r>
              <a:rPr lang="en-US" dirty="0" err="1" smtClean="0"/>
              <a:t>membimbing</a:t>
            </a:r>
            <a:r>
              <a:rPr lang="en-US" dirty="0" smtClean="0"/>
              <a:t>,</a:t>
            </a:r>
            <a:r>
              <a:rPr lang="nl-NL" dirty="0" smtClean="0"/>
              <a:t>mengarahkan, melatih, menilai, dan mengevaluasi </a:t>
            </a:r>
            <a:r>
              <a:rPr lang="it-IT" dirty="0" smtClean="0"/>
              <a:t>peserta didik pada pendidikan anak usia dini jalur</a:t>
            </a:r>
            <a:r>
              <a:rPr lang="id-ID" dirty="0" smtClean="0"/>
              <a:t> </a:t>
            </a:r>
            <a:r>
              <a:rPr lang="en-US" dirty="0" err="1" smtClean="0"/>
              <a:t>pendidikan</a:t>
            </a:r>
            <a:r>
              <a:rPr lang="en-US" dirty="0" smtClean="0"/>
              <a:t> formal, </a:t>
            </a:r>
            <a:r>
              <a:rPr lang="en-US" dirty="0" err="1" smtClean="0"/>
              <a:t>pendidikan</a:t>
            </a:r>
            <a:r>
              <a:rPr lang="en-US" dirty="0" smtClean="0"/>
              <a:t> </a:t>
            </a:r>
            <a:r>
              <a:rPr lang="en-US" dirty="0" err="1" smtClean="0"/>
              <a:t>dasar</a:t>
            </a:r>
            <a:r>
              <a:rPr lang="en-US" dirty="0" smtClean="0"/>
              <a:t>, </a:t>
            </a:r>
            <a:r>
              <a:rPr lang="en-US" dirty="0" err="1" smtClean="0"/>
              <a:t>dan</a:t>
            </a:r>
            <a:r>
              <a:rPr lang="en-US" dirty="0" smtClean="0"/>
              <a:t> </a:t>
            </a:r>
            <a:r>
              <a:rPr lang="en-US" dirty="0" err="1" smtClean="0"/>
              <a:t>pendidikan</a:t>
            </a:r>
            <a:r>
              <a:rPr lang="en-US" dirty="0" smtClean="0"/>
              <a:t> </a:t>
            </a:r>
            <a:r>
              <a:rPr lang="en-US" dirty="0" err="1" smtClean="0"/>
              <a:t>menengah</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799</Words>
  <Application>Microsoft Office PowerPoint</Application>
  <PresentationFormat>On-screen Show (4:3)</PresentationFormat>
  <Paragraphs>124</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DASAR YURIDIS PA</vt:lpstr>
      <vt:lpstr>Slide 3</vt:lpstr>
      <vt:lpstr>Slide 4</vt:lpstr>
      <vt:lpstr>Slide 5</vt:lpstr>
      <vt:lpstr>Slide 6</vt:lpstr>
      <vt:lpstr>EKSISTENSI GURU</vt:lpstr>
      <vt:lpstr>Pandangan Modren</vt:lpstr>
      <vt:lpstr>Guru (PP 74)</vt:lpstr>
      <vt:lpstr>Slide 10</vt:lpstr>
      <vt:lpstr>Slide 11</vt:lpstr>
      <vt:lpstr>Peningkatan Kualitas PA di Sekolah dengan mengacu pada UU No. 14 Tahun 2005 tentang Guru dan Dosen.  Syarat menjadi guru yang profesional harus memiliki 4 kompetensi yaitu sbb:</vt:lpstr>
      <vt:lpstr>1. Kompetensi Pedagogik,     Pemahaman peserta didik, Perancangan,     Pelaksanaan, &amp; Evaluasi Pembelajaran,     Pengembangan Pendidikan</vt:lpstr>
      <vt:lpstr>2. Kompetensi Kepribadian</vt:lpstr>
      <vt:lpstr>Slide 15</vt:lpstr>
      <vt:lpstr>4. Kompetensi Sosial</vt:lpstr>
      <vt:lpstr>Slide 17</vt:lpstr>
      <vt:lpstr>Slide 18</vt:lpstr>
      <vt:lpstr>Slide 19</vt:lpstr>
      <vt:lpstr>Slide 20</vt:lpstr>
      <vt:lpstr>Slide 21</vt:lpstr>
      <vt:lpstr>Slide 22</vt:lpstr>
      <vt:lpstr>Slide 23</vt:lpstr>
      <vt:lpstr>PRINSIP PROFESIONALITAS  (UUGD Pasal 7)</vt:lpstr>
      <vt:lpstr>lanjutan</vt:lpstr>
      <vt:lpstr>lanjutan</vt:lpstr>
      <vt:lpstr>Indikator Profesional</vt:lpstr>
      <vt:lpstr>KEWAJIBAN DAN ORIENTASI PENGEMBANGAN GPA</vt:lpstr>
      <vt:lpstr>PENGEMBANGAN GPA SAAT INI</vt:lpstr>
      <vt:lpstr>LANJUTAN</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 YURIDIS PAI</dc:title>
  <dc:creator/>
  <cp:lastModifiedBy>Windows 7</cp:lastModifiedBy>
  <cp:revision>57</cp:revision>
  <dcterms:created xsi:type="dcterms:W3CDTF">2006-08-16T00:00:00Z</dcterms:created>
  <dcterms:modified xsi:type="dcterms:W3CDTF">2013-06-26T02:34:19Z</dcterms:modified>
</cp:coreProperties>
</file>