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2"/>
  </p:notesMasterIdLst>
  <p:handoutMasterIdLst>
    <p:handoutMasterId r:id="rId23"/>
  </p:handoutMasterIdLst>
  <p:sldIdLst>
    <p:sldId id="256" r:id="rId2"/>
    <p:sldId id="304" r:id="rId3"/>
    <p:sldId id="305" r:id="rId4"/>
    <p:sldId id="290" r:id="rId5"/>
    <p:sldId id="308" r:id="rId6"/>
    <p:sldId id="323" r:id="rId7"/>
    <p:sldId id="326" r:id="rId8"/>
    <p:sldId id="337" r:id="rId9"/>
    <p:sldId id="338" r:id="rId10"/>
    <p:sldId id="339" r:id="rId11"/>
    <p:sldId id="340" r:id="rId12"/>
    <p:sldId id="341" r:id="rId13"/>
    <p:sldId id="342" r:id="rId14"/>
    <p:sldId id="343" r:id="rId15"/>
    <p:sldId id="327" r:id="rId16"/>
    <p:sldId id="344" r:id="rId17"/>
    <p:sldId id="345" r:id="rId18"/>
    <p:sldId id="346" r:id="rId19"/>
    <p:sldId id="324" r:id="rId20"/>
    <p:sldId id="319" r:id="rId21"/>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411FB06B-4A27-45E6-B0EE-577F7EA61919}" type="datetimeFigureOut">
              <a:rPr lang="en-US" smtClean="0"/>
              <a:pPr/>
              <a:t>5/3/2016</a:t>
            </a:fld>
            <a:endParaRPr lang="en-US"/>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816C66D1-2D92-4CD9-8A7D-0082CBE73A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D211679-2171-47A9-B660-B8009DDDADD4}" type="datetimeFigureOut">
              <a:rPr lang="en-US" smtClean="0"/>
              <a:pPr/>
              <a:t>5/3/2016</a:t>
            </a:fld>
            <a:endParaRPr lang="en-US"/>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F6B88C02-F713-4791-8158-F68D74EBF9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690CFC-37A4-48F4-B7D0-93ABBBCEB6F6}" type="slidenum">
              <a:rPr lang="id-ID"/>
              <a:pPr>
                <a:defRPr/>
              </a:pPr>
              <a:t>16</a:t>
            </a:fld>
            <a:endParaRPr lang="id-ID"/>
          </a:p>
        </p:txBody>
      </p:sp>
      <p:sp>
        <p:nvSpPr>
          <p:cNvPr id="34819" name="Rectangle 2"/>
          <p:cNvSpPr>
            <a:spLocks noRot="1" noChangeArrowheads="1" noTextEdit="1"/>
          </p:cNvSpPr>
          <p:nvPr>
            <p:ph type="sldImg"/>
          </p:nvPr>
        </p:nvSpPr>
        <p:spPr>
          <a:xfrm>
            <a:off x="946150" y="747713"/>
            <a:ext cx="4967288" cy="3725862"/>
          </a:xfrm>
          <a:ln/>
        </p:spPr>
      </p:sp>
      <p:sp>
        <p:nvSpPr>
          <p:cNvPr id="34820" name="Rectangle 3"/>
          <p:cNvSpPr>
            <a:spLocks noGrp="1" noChangeArrowheads="1"/>
          </p:cNvSpPr>
          <p:nvPr>
            <p:ph type="body" idx="1"/>
          </p:nvPr>
        </p:nvSpPr>
        <p:spPr>
          <a:xfrm>
            <a:off x="685800" y="4724400"/>
            <a:ext cx="5486400" cy="4473575"/>
          </a:xfrm>
          <a:noFill/>
          <a:ln/>
        </p:spPr>
        <p:txBody>
          <a:bodyPr/>
          <a:lstStyle/>
          <a:p>
            <a:endParaRPr lang="id-ID"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endParaRPr lang="en-GB"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56853FC-F4D1-437C-B85A-F1FC367957EB}"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56853FC-F4D1-437C-B85A-F1FC367957EB}"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56853FC-F4D1-437C-B85A-F1FC367957EB}"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76800" y="1600200"/>
            <a:ext cx="38100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9144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876800" y="3941763"/>
            <a:ext cx="38100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781800" y="6248400"/>
            <a:ext cx="1905000" cy="457200"/>
          </a:xfrm>
        </p:spPr>
        <p:txBody>
          <a:bodyPr/>
          <a:lstStyle>
            <a:lvl1pPr>
              <a:defRPr/>
            </a:lvl1pPr>
          </a:lstStyle>
          <a:p>
            <a:pPr>
              <a:defRPr/>
            </a:pPr>
            <a:fld id="{01CD174C-BDEC-404C-BCC2-923911F470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56853FC-F4D1-437C-B85A-F1FC367957EB}"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853FC-F4D1-437C-B85A-F1FC367957EB}" type="datetimeFigureOut">
              <a:rPr lang="en-US" smtClean="0"/>
              <a:pPr/>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56853FC-F4D1-437C-B85A-F1FC367957EB}" type="datetimeFigureOut">
              <a:rPr lang="en-US" smtClean="0"/>
              <a:pPr/>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56853FC-F4D1-437C-B85A-F1FC367957EB}" type="datetimeFigureOut">
              <a:rPr lang="en-US" smtClean="0"/>
              <a:pPr/>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56853FC-F4D1-437C-B85A-F1FC367957EB}" type="datetimeFigureOut">
              <a:rPr lang="en-US" smtClean="0"/>
              <a:pPr/>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853FC-F4D1-437C-B85A-F1FC367957EB}" type="datetimeFigureOut">
              <a:rPr lang="en-US" smtClean="0"/>
              <a:pPr/>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853FC-F4D1-437C-B85A-F1FC367957EB}" type="datetimeFigureOut">
              <a:rPr lang="en-US" smtClean="0"/>
              <a:pPr/>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853FC-F4D1-437C-B85A-F1FC367957EB}" type="datetimeFigureOut">
              <a:rPr lang="en-US" smtClean="0"/>
              <a:pPr/>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853FC-F4D1-437C-B85A-F1FC367957EB}" type="datetimeFigureOut">
              <a:rPr lang="en-US" smtClean="0"/>
              <a:pPr/>
              <a:t>5/3/2016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68F5C-FED8-45A5-847A-731DC1847E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F:\Pictures\Background\Green-Floral-with-Wave-Vector-Background.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1828800" y="685800"/>
            <a:ext cx="7315200" cy="1905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id-I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Upaya Pemerintah Dalam Peningkatan Mutu guru </a:t>
            </a:r>
            <a:br>
              <a:rPr lang="id-I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id-ID"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Pendidikan Agama Kristen</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533400" y="5562600"/>
            <a:ext cx="8077200" cy="1118616"/>
          </a:xfrm>
        </p:spPr>
        <p:style>
          <a:lnRef idx="3">
            <a:schemeClr val="lt1"/>
          </a:lnRef>
          <a:fillRef idx="1">
            <a:schemeClr val="dk1"/>
          </a:fillRef>
          <a:effectRef idx="1">
            <a:schemeClr val="dk1"/>
          </a:effectRef>
          <a:fontRef idx="minor">
            <a:schemeClr val="lt1"/>
          </a:fontRef>
        </p:style>
        <p:txBody>
          <a:bodyPr>
            <a:normAutofit fontScale="92500" lnSpcReduction="20000"/>
          </a:bodyPr>
          <a:lstStyle/>
          <a:p>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DISAMPAIKAN DALAM </a:t>
            </a:r>
            <a:r>
              <a:rPr lang="id-ID"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ORIENTASI PENINGKATAN KOMPETENSI DAN PROFESIONALISME GURU PAK</a:t>
            </a:r>
          </a:p>
          <a:p>
            <a:r>
              <a:rPr lang="id-ID"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PROVINSI BENGKULU</a:t>
            </a:r>
            <a:endParaRPr lang="en-US"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logo_departemen_agama.png"/>
          <p:cNvPicPr>
            <a:picLocks noChangeAspect="1"/>
          </p:cNvPicPr>
          <p:nvPr/>
        </p:nvPicPr>
        <p:blipFill>
          <a:blip r:embed="rId3"/>
          <a:stretch>
            <a:fillRect/>
          </a:stretch>
        </p:blipFill>
        <p:spPr>
          <a:xfrm>
            <a:off x="228600" y="304800"/>
            <a:ext cx="1524000" cy="1524000"/>
          </a:xfrm>
          <a:prstGeom prst="rect">
            <a:avLst/>
          </a:prstGeom>
        </p:spPr>
      </p:pic>
      <p:sp>
        <p:nvSpPr>
          <p:cNvPr id="6" name="TextBox 5"/>
          <p:cNvSpPr txBox="1"/>
          <p:nvPr/>
        </p:nvSpPr>
        <p:spPr>
          <a:xfrm flipH="1">
            <a:off x="228600" y="3886200"/>
            <a:ext cx="5084397" cy="1569660"/>
          </a:xfrm>
          <a:prstGeom prst="rect">
            <a:avLst/>
          </a:prstGeom>
          <a:noFill/>
        </p:spPr>
        <p:txBody>
          <a:bodyPr wrap="square" rtlCol="0">
            <a:spAutoFit/>
          </a:bodyPr>
          <a:lstStyle/>
          <a:p>
            <a:r>
              <a:rPr lang="en-AU" sz="2400" b="1" dirty="0" err="1" smtClean="0">
                <a:ln w="17780" cmpd="sng">
                  <a:solidFill>
                    <a:schemeClr val="accent1">
                      <a:tint val="3000"/>
                    </a:schemeClr>
                  </a:solidFill>
                  <a:prstDash val="solid"/>
                  <a:miter lim="800000"/>
                </a:ln>
                <a:effectLst>
                  <a:outerShdw blurRad="55000" dist="50800" dir="5400000" algn="tl">
                    <a:srgbClr val="000000">
                      <a:alpha val="33000"/>
                    </a:srgbClr>
                  </a:outerShdw>
                </a:effectLst>
              </a:rPr>
              <a:t>Oleh</a:t>
            </a:r>
            <a:r>
              <a:rPr lang="en-AU" sz="24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  : Drs. H. </a:t>
            </a:r>
            <a:r>
              <a:rPr lang="en-AU" sz="2400" b="1" dirty="0" err="1" smtClean="0">
                <a:ln w="17780" cmpd="sng">
                  <a:solidFill>
                    <a:schemeClr val="accent1">
                      <a:tint val="3000"/>
                    </a:schemeClr>
                  </a:solidFill>
                  <a:prstDash val="solid"/>
                  <a:miter lim="800000"/>
                </a:ln>
                <a:effectLst>
                  <a:outerShdw blurRad="55000" dist="50800" dir="5400000" algn="tl">
                    <a:srgbClr val="000000">
                      <a:alpha val="33000"/>
                    </a:srgbClr>
                  </a:outerShdw>
                </a:effectLst>
              </a:rPr>
              <a:t>Mulya</a:t>
            </a:r>
            <a:r>
              <a:rPr lang="en-AU" sz="24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 </a:t>
            </a:r>
            <a:r>
              <a:rPr lang="en-AU" sz="2400" b="1" dirty="0" err="1" smtClean="0">
                <a:ln w="17780" cmpd="sng">
                  <a:solidFill>
                    <a:schemeClr val="accent1">
                      <a:tint val="3000"/>
                    </a:schemeClr>
                  </a:solidFill>
                  <a:prstDash val="solid"/>
                  <a:miter lim="800000"/>
                </a:ln>
                <a:effectLst>
                  <a:outerShdw blurRad="55000" dist="50800" dir="5400000" algn="tl">
                    <a:srgbClr val="000000">
                      <a:alpha val="33000"/>
                    </a:srgbClr>
                  </a:outerShdw>
                </a:effectLst>
              </a:rPr>
              <a:t>Hudori</a:t>
            </a:r>
            <a:r>
              <a:rPr lang="en-AU" sz="24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 </a:t>
            </a:r>
            <a:r>
              <a:rPr lang="en-AU" sz="2400" b="1" dirty="0" err="1" smtClean="0">
                <a:ln w="17780" cmpd="sng">
                  <a:solidFill>
                    <a:schemeClr val="accent1">
                      <a:tint val="3000"/>
                    </a:schemeClr>
                  </a:solidFill>
                  <a:prstDash val="solid"/>
                  <a:miter lim="800000"/>
                </a:ln>
                <a:effectLst>
                  <a:outerShdw blurRad="55000" dist="50800" dir="5400000" algn="tl">
                    <a:srgbClr val="000000">
                      <a:alpha val="33000"/>
                    </a:srgbClr>
                  </a:outerShdw>
                </a:effectLst>
              </a:rPr>
              <a:t>M.Pd</a:t>
            </a:r>
            <a:endParaRPr lang="en-AU" sz="24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endParaRPr>
          </a:p>
          <a:p>
            <a:r>
              <a:rPr lang="en-AU" sz="2400" b="1" dirty="0" err="1" smtClean="0">
                <a:ln w="17780" cmpd="sng">
                  <a:solidFill>
                    <a:schemeClr val="accent1">
                      <a:tint val="3000"/>
                    </a:schemeClr>
                  </a:solidFill>
                  <a:prstDash val="solid"/>
                  <a:miter lim="800000"/>
                </a:ln>
                <a:effectLst>
                  <a:outerShdw blurRad="55000" dist="50800" dir="5400000" algn="tl">
                    <a:srgbClr val="000000">
                      <a:alpha val="33000"/>
                    </a:srgbClr>
                  </a:outerShdw>
                </a:effectLst>
              </a:rPr>
              <a:t>Kabag</a:t>
            </a:r>
            <a:r>
              <a:rPr lang="en-AU" sz="24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 Tata Usaha</a:t>
            </a:r>
          </a:p>
          <a:p>
            <a:r>
              <a:rPr lang="en-AU" sz="2400" b="1" dirty="0" err="1" smtClean="0">
                <a:ln w="17780" cmpd="sng">
                  <a:solidFill>
                    <a:schemeClr val="accent1">
                      <a:tint val="3000"/>
                    </a:schemeClr>
                  </a:solidFill>
                  <a:prstDash val="solid"/>
                  <a:miter lim="800000"/>
                </a:ln>
                <a:effectLst>
                  <a:outerShdw blurRad="55000" dist="50800" dir="5400000" algn="tl">
                    <a:srgbClr val="000000">
                      <a:alpha val="33000"/>
                    </a:srgbClr>
                  </a:outerShdw>
                </a:effectLst>
              </a:rPr>
              <a:t>Kementerian</a:t>
            </a:r>
            <a:r>
              <a:rPr lang="en-AU" sz="24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 Agama </a:t>
            </a:r>
            <a:r>
              <a:rPr lang="en-AU" sz="2400" b="1" dirty="0" err="1" smtClean="0">
                <a:ln w="17780" cmpd="sng">
                  <a:solidFill>
                    <a:schemeClr val="accent1">
                      <a:tint val="3000"/>
                    </a:schemeClr>
                  </a:solidFill>
                  <a:prstDash val="solid"/>
                  <a:miter lim="800000"/>
                </a:ln>
                <a:effectLst>
                  <a:outerShdw blurRad="55000" dist="50800" dir="5400000" algn="tl">
                    <a:srgbClr val="000000">
                      <a:alpha val="33000"/>
                    </a:srgbClr>
                  </a:outerShdw>
                </a:effectLst>
              </a:rPr>
              <a:t>Provinsi</a:t>
            </a:r>
            <a:r>
              <a:rPr lang="en-AU" sz="24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 Bengkulu</a:t>
            </a:r>
          </a:p>
          <a:p>
            <a:endParaRPr lang="en-AU" sz="2400" b="1" dirty="0">
              <a:ln w="17780" cmpd="sng">
                <a:solidFill>
                  <a:schemeClr val="accent1">
                    <a:tint val="3000"/>
                  </a:schemeClr>
                </a:solidFill>
                <a:prstDash val="solid"/>
                <a:miter lim="800000"/>
              </a:ln>
              <a:solidFill>
                <a:srgbClr val="C00000"/>
              </a:solidFill>
              <a:effectLst>
                <a:outerShdw blurRad="55000" dist="50800" dir="5400000" algn="tl">
                  <a:srgbClr val="000000">
                    <a:alpha val="33000"/>
                  </a:srgbClr>
                </a:outerShdw>
              </a:effectLst>
            </a:endParaRPr>
          </a:p>
        </p:txBody>
      </p:sp>
      <p:sp>
        <p:nvSpPr>
          <p:cNvPr id="7" name="TextBox 6"/>
          <p:cNvSpPr txBox="1"/>
          <p:nvPr/>
        </p:nvSpPr>
        <p:spPr>
          <a:xfrm>
            <a:off x="0" y="1828800"/>
            <a:ext cx="2057400" cy="1200329"/>
          </a:xfrm>
          <a:prstGeom prst="rect">
            <a:avLst/>
          </a:prstGeom>
          <a:noFill/>
        </p:spPr>
        <p:txBody>
          <a:bodyPr wrap="square" rtlCol="0">
            <a:spAutoFit/>
          </a:bodyPr>
          <a:lstStyle/>
          <a:p>
            <a:pPr algn="ctr"/>
            <a:r>
              <a:rPr lang="id-ID" b="1" dirty="0" smtClean="0">
                <a:solidFill>
                  <a:srgbClr val="FF0000"/>
                </a:solidFill>
              </a:rPr>
              <a:t>LPMP Bengkulu</a:t>
            </a:r>
          </a:p>
          <a:p>
            <a:pPr algn="ctr"/>
            <a:r>
              <a:rPr lang="id-ID" b="1" dirty="0" smtClean="0">
                <a:solidFill>
                  <a:srgbClr val="FF0000"/>
                </a:solidFill>
              </a:rPr>
              <a:t>Selasa</a:t>
            </a:r>
          </a:p>
          <a:p>
            <a:pPr algn="ctr"/>
            <a:r>
              <a:rPr lang="id-ID" b="1" dirty="0" smtClean="0">
                <a:solidFill>
                  <a:srgbClr val="FF0000"/>
                </a:solidFill>
              </a:rPr>
              <a:t>03 Mei 2016</a:t>
            </a:r>
            <a:endParaRPr lang="en-AU" b="1" dirty="0" smtClean="0">
              <a:solidFill>
                <a:srgbClr val="FF0000"/>
              </a:solidFill>
            </a:endParaRPr>
          </a:p>
          <a:p>
            <a:endParaRPr lang="en-AU"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2"/>
          </p:nvPr>
        </p:nvSpPr>
        <p:spPr>
          <a:noFill/>
        </p:spPr>
        <p:txBody>
          <a:bodyPr/>
          <a:lstStyle/>
          <a:p>
            <a:fld id="{AD81499A-C7AB-4C61-A635-F4C49CC5CC30}" type="slidenum">
              <a:rPr lang="en-US"/>
              <a:pPr/>
              <a:t>10</a:t>
            </a:fld>
            <a:endParaRPr lang="en-US"/>
          </a:p>
        </p:txBody>
      </p:sp>
      <p:sp>
        <p:nvSpPr>
          <p:cNvPr id="750594" name="Rectangle 2"/>
          <p:cNvSpPr>
            <a:spLocks noGrp="1" noChangeArrowheads="1"/>
          </p:cNvSpPr>
          <p:nvPr>
            <p:ph type="title"/>
          </p:nvPr>
        </p:nvSpPr>
        <p:spPr>
          <a:xfrm>
            <a:off x="1066800" y="304800"/>
            <a:ext cx="6934200" cy="1282700"/>
          </a:xfrm>
        </p:spPr>
        <p:txBody>
          <a:bodyPr>
            <a:normAutofit fontScale="90000"/>
          </a:bodyPr>
          <a:lstStyle/>
          <a:p>
            <a:r>
              <a:rPr lang="en-US" sz="4000" smtClean="0">
                <a:latin typeface="Albertus" pitchFamily="34" charset="0"/>
              </a:rPr>
              <a:t>Strategi Peningkatan </a:t>
            </a:r>
            <a:br>
              <a:rPr lang="en-US" sz="4000" smtClean="0">
                <a:latin typeface="Albertus" pitchFamily="34" charset="0"/>
              </a:rPr>
            </a:br>
            <a:r>
              <a:rPr lang="en-US" sz="4000" smtClean="0">
                <a:latin typeface="Albertus" pitchFamily="34" charset="0"/>
              </a:rPr>
              <a:t>Profesionalisme Guru</a:t>
            </a:r>
          </a:p>
        </p:txBody>
      </p:sp>
      <p:sp>
        <p:nvSpPr>
          <p:cNvPr id="9" name="Rectangle 3"/>
          <p:cNvSpPr txBox="1">
            <a:spLocks noChangeArrowheads="1"/>
          </p:cNvSpPr>
          <p:nvPr/>
        </p:nvSpPr>
        <p:spPr>
          <a:xfrm>
            <a:off x="533400" y="2057400"/>
            <a:ext cx="7543800" cy="4495800"/>
          </a:xfrm>
          <a:prstGeom prst="rect">
            <a:avLst/>
          </a:prstGeom>
        </p:spPr>
        <p:txBody>
          <a:bodyPr anchor="ctr"/>
          <a:lstStyle/>
          <a:p>
            <a:pPr marL="514350" indent="-514350" algn="l">
              <a:buFontTx/>
              <a:buAutoNum type="arabicPeriod"/>
              <a:defRPr/>
            </a:pPr>
            <a:endParaRPr lang="en-US" sz="3600" b="1" dirty="0"/>
          </a:p>
          <a:p>
            <a:pPr marL="514350" indent="-514350" algn="l">
              <a:buFontTx/>
              <a:buAutoNum type="arabicPeriod"/>
              <a:defRPr/>
            </a:pPr>
            <a:endParaRPr lang="en-US" sz="3600" b="1" dirty="0"/>
          </a:p>
          <a:p>
            <a:pPr marL="514350" indent="-514350" algn="l">
              <a:buFontTx/>
              <a:buAutoNum type="arabicPeriod"/>
              <a:defRPr/>
            </a:pPr>
            <a:endParaRPr lang="en-US" sz="3600" b="1" dirty="0"/>
          </a:p>
          <a:p>
            <a:pPr marL="514350" indent="-514350" algn="l">
              <a:buFontTx/>
              <a:buAutoNum type="arabicPeriod"/>
              <a:defRPr/>
            </a:pPr>
            <a:endParaRPr lang="en-US" sz="3600" b="1" dirty="0"/>
          </a:p>
          <a:p>
            <a:pPr marL="514350" indent="-514350" algn="l">
              <a:buFont typeface="+mj-lt"/>
              <a:buAutoNum type="arabicPeriod" startAt="3"/>
              <a:defRPr/>
            </a:pPr>
            <a:r>
              <a:rPr lang="en-US" sz="3600" b="1" dirty="0" err="1">
                <a:solidFill>
                  <a:srgbClr val="FF0000"/>
                </a:solidFill>
              </a:rPr>
              <a:t>Perlunya</a:t>
            </a:r>
            <a:r>
              <a:rPr lang="en-US" sz="3600" b="1" dirty="0">
                <a:solidFill>
                  <a:srgbClr val="FF0000"/>
                </a:solidFill>
              </a:rPr>
              <a:t> </a:t>
            </a:r>
            <a:r>
              <a:rPr lang="en-US" sz="3600" b="1" dirty="0" err="1">
                <a:solidFill>
                  <a:srgbClr val="FF0000"/>
                </a:solidFill>
              </a:rPr>
              <a:t>pencarian</a:t>
            </a:r>
            <a:r>
              <a:rPr lang="en-US" sz="3600" b="1" dirty="0">
                <a:solidFill>
                  <a:srgbClr val="FF0000"/>
                </a:solidFill>
              </a:rPr>
              <a:t> </a:t>
            </a:r>
            <a:r>
              <a:rPr lang="en-US" sz="3600" b="1" dirty="0" err="1">
                <a:solidFill>
                  <a:srgbClr val="FF0000"/>
                </a:solidFill>
              </a:rPr>
              <a:t>bibit</a:t>
            </a:r>
            <a:r>
              <a:rPr lang="en-US" sz="3600" b="1" dirty="0">
                <a:solidFill>
                  <a:srgbClr val="FF0000"/>
                </a:solidFill>
              </a:rPr>
              <a:t> </a:t>
            </a:r>
            <a:r>
              <a:rPr lang="en-US" sz="3600" b="1" dirty="0" err="1">
                <a:solidFill>
                  <a:srgbClr val="FF0000"/>
                </a:solidFill>
              </a:rPr>
              <a:t>unggul</a:t>
            </a:r>
            <a:r>
              <a:rPr lang="en-US" sz="3600" b="1" dirty="0">
                <a:solidFill>
                  <a:srgbClr val="FF0000"/>
                </a:solidFill>
              </a:rPr>
              <a:t> </a:t>
            </a:r>
            <a:r>
              <a:rPr lang="en-US" sz="3600" b="1" dirty="0" err="1">
                <a:solidFill>
                  <a:srgbClr val="FF0000"/>
                </a:solidFill>
              </a:rPr>
              <a:t>dalam</a:t>
            </a:r>
            <a:r>
              <a:rPr lang="en-US" sz="3600" b="1" dirty="0">
                <a:solidFill>
                  <a:srgbClr val="FF0000"/>
                </a:solidFill>
              </a:rPr>
              <a:t> </a:t>
            </a:r>
            <a:r>
              <a:rPr lang="en-US" sz="3600" b="1" dirty="0" err="1">
                <a:solidFill>
                  <a:srgbClr val="FF0000"/>
                </a:solidFill>
              </a:rPr>
              <a:t>profesi</a:t>
            </a:r>
            <a:r>
              <a:rPr lang="en-US" sz="3600" b="1" dirty="0">
                <a:solidFill>
                  <a:srgbClr val="FF0000"/>
                </a:solidFill>
              </a:rPr>
              <a:t> </a:t>
            </a:r>
            <a:r>
              <a:rPr lang="en-US" sz="3600" b="1" dirty="0" err="1">
                <a:solidFill>
                  <a:srgbClr val="FF0000"/>
                </a:solidFill>
              </a:rPr>
              <a:t>keguruan</a:t>
            </a:r>
            <a:r>
              <a:rPr lang="en-US" sz="3600" dirty="0">
                <a:solidFill>
                  <a:srgbClr val="FF0000"/>
                </a:solidFill>
              </a:rPr>
              <a:t> </a:t>
            </a:r>
          </a:p>
          <a:p>
            <a:pPr marL="514350" indent="-514350" algn="l">
              <a:defRPr/>
            </a:pPr>
            <a:r>
              <a:rPr lang="en-US" sz="4000" b="1" dirty="0">
                <a:solidFill>
                  <a:srgbClr val="0000CC"/>
                </a:solidFill>
              </a:rPr>
              <a:t>	</a:t>
            </a:r>
            <a:r>
              <a:rPr lang="id-ID" sz="4000" b="1" dirty="0">
                <a:solidFill>
                  <a:srgbClr val="0000CC"/>
                </a:solidFill>
              </a:rPr>
              <a:t>Cara</a:t>
            </a:r>
            <a:r>
              <a:rPr lang="en-US" sz="4000" b="1" dirty="0" err="1">
                <a:solidFill>
                  <a:srgbClr val="0000CC"/>
                </a:solidFill>
              </a:rPr>
              <a:t>nya</a:t>
            </a:r>
            <a:r>
              <a:rPr lang="en-US" sz="4000" b="1" dirty="0">
                <a:solidFill>
                  <a:srgbClr val="0000CC"/>
                </a:solidFill>
              </a:rPr>
              <a:t>: </a:t>
            </a:r>
            <a:r>
              <a:rPr lang="id-ID" sz="3200" dirty="0"/>
              <a:t> meningkatkan pengakuan dan penghasilan yang lebih kompetitif bagi profesi guru, sehingga hal ini bisa memikat para lulusan terbaik dari SMA untuk melanjutkan ke program keguruan. </a:t>
            </a:r>
            <a:endParaRPr lang="en-US" sz="3200" dirty="0"/>
          </a:p>
          <a:p>
            <a:pPr marL="514350" indent="-514350" algn="l">
              <a:defRPr/>
            </a:pPr>
            <a:endParaRPr lang="en-US" sz="3200" dirty="0"/>
          </a:p>
          <a:p>
            <a:pPr algn="l">
              <a:defRPr/>
            </a:pPr>
            <a:endParaRPr lang="en-US" sz="3200" dirty="0"/>
          </a:p>
          <a:p>
            <a:pPr algn="l">
              <a:defRPr/>
            </a:pPr>
            <a:endParaRPr lang="en-US" sz="3200" dirty="0"/>
          </a:p>
          <a:p>
            <a:pPr marL="514350" indent="-514350" algn="l">
              <a:defRPr/>
            </a:pPr>
            <a:endParaRPr lang="en-US" sz="3200" dirty="0"/>
          </a:p>
          <a:p>
            <a:pPr algn="l" eaLnBrk="0" hangingPunct="0">
              <a:lnSpc>
                <a:spcPct val="90000"/>
              </a:lnSpc>
              <a:spcBef>
                <a:spcPct val="45000"/>
              </a:spcBef>
              <a:buClr>
                <a:schemeClr val="tx1"/>
              </a:buClr>
              <a:defRPr/>
            </a:pPr>
            <a:endParaRPr lang="en-US" sz="3600" kern="0" dirty="0">
              <a:latin typeface="Trebuchet MS" pitchFamily="34" charset="0"/>
            </a:endParaRPr>
          </a:p>
          <a:p>
            <a:pPr algn="l" eaLnBrk="0" hangingPunct="0">
              <a:lnSpc>
                <a:spcPct val="90000"/>
              </a:lnSpc>
              <a:spcBef>
                <a:spcPct val="45000"/>
              </a:spcBef>
              <a:buClr>
                <a:schemeClr val="tx1"/>
              </a:buClr>
              <a:defRPr/>
            </a:pPr>
            <a:endParaRPr lang="en-US" sz="3600" kern="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0594"/>
                                        </p:tgtEl>
                                        <p:attrNameLst>
                                          <p:attrName>style.visibility</p:attrName>
                                        </p:attrNameLst>
                                      </p:cBhvr>
                                      <p:to>
                                        <p:strVal val="visible"/>
                                      </p:to>
                                    </p:set>
                                    <p:animEffect transition="in" filter="dissolve">
                                      <p:cBhvr>
                                        <p:cTn id="7" dur="500"/>
                                        <p:tgtEl>
                                          <p:spTgt spid="7505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xEl>
                                              <p:pRg st="4" end="4"/>
                                            </p:txEl>
                                          </p:spTgt>
                                        </p:tgtEl>
                                        <p:attrNameLst>
                                          <p:attrName>style.visibility</p:attrName>
                                        </p:attrNameLst>
                                      </p:cBhvr>
                                      <p:to>
                                        <p:strVal val="visible"/>
                                      </p:to>
                                    </p:set>
                                    <p:anim calcmode="lin" valueType="num">
                                      <p:cBhvr>
                                        <p:cTn id="12" dur="1000" fill="hold"/>
                                        <p:tgtEl>
                                          <p:spTgt spid="9">
                                            <p:txEl>
                                              <p:pRg st="4" end="4"/>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 calcmode="lin" valueType="num">
                                      <p:cBhvr>
                                        <p:cTn id="19" dur="10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20" dur="1000" fill="hold"/>
                                        <p:tgtEl>
                                          <p:spTgt spid="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2"/>
          </p:nvPr>
        </p:nvSpPr>
        <p:spPr>
          <a:noFill/>
        </p:spPr>
        <p:txBody>
          <a:bodyPr/>
          <a:lstStyle/>
          <a:p>
            <a:fld id="{09AC43B7-7CBD-4025-A9C9-BB94A0506E63}" type="slidenum">
              <a:rPr lang="en-US"/>
              <a:pPr/>
              <a:t>11</a:t>
            </a:fld>
            <a:endParaRPr lang="en-US"/>
          </a:p>
        </p:txBody>
      </p:sp>
      <p:sp>
        <p:nvSpPr>
          <p:cNvPr id="750594" name="Rectangle 2"/>
          <p:cNvSpPr>
            <a:spLocks noGrp="1" noChangeArrowheads="1"/>
          </p:cNvSpPr>
          <p:nvPr>
            <p:ph type="title"/>
          </p:nvPr>
        </p:nvSpPr>
        <p:spPr>
          <a:xfrm>
            <a:off x="1066800" y="304800"/>
            <a:ext cx="6934200" cy="1282700"/>
          </a:xfrm>
        </p:spPr>
        <p:txBody>
          <a:bodyPr>
            <a:normAutofit fontScale="90000"/>
          </a:bodyPr>
          <a:lstStyle/>
          <a:p>
            <a:r>
              <a:rPr lang="en-US" sz="4000" smtClean="0">
                <a:latin typeface="Albertus" pitchFamily="34" charset="0"/>
              </a:rPr>
              <a:t>Strategi Peningkatan </a:t>
            </a:r>
            <a:br>
              <a:rPr lang="en-US" sz="4000" smtClean="0">
                <a:latin typeface="Albertus" pitchFamily="34" charset="0"/>
              </a:rPr>
            </a:br>
            <a:r>
              <a:rPr lang="en-US" sz="4000" smtClean="0">
                <a:latin typeface="Albertus" pitchFamily="34" charset="0"/>
              </a:rPr>
              <a:t>Profesionalisme Guru</a:t>
            </a:r>
          </a:p>
        </p:txBody>
      </p:sp>
      <p:sp>
        <p:nvSpPr>
          <p:cNvPr id="9" name="Rectangle 3"/>
          <p:cNvSpPr txBox="1">
            <a:spLocks noChangeArrowheads="1"/>
          </p:cNvSpPr>
          <p:nvPr/>
        </p:nvSpPr>
        <p:spPr>
          <a:xfrm>
            <a:off x="457200" y="1828800"/>
            <a:ext cx="7543800" cy="4495800"/>
          </a:xfrm>
          <a:prstGeom prst="rect">
            <a:avLst/>
          </a:prstGeom>
        </p:spPr>
        <p:txBody>
          <a:bodyPr anchor="ctr"/>
          <a:lstStyle/>
          <a:p>
            <a:pPr marL="514350" indent="-514350" algn="l">
              <a:buFontTx/>
              <a:buAutoNum type="arabicPeriod"/>
              <a:defRPr/>
            </a:pPr>
            <a:endParaRPr lang="en-US" sz="2800" b="1" dirty="0"/>
          </a:p>
          <a:p>
            <a:pPr marL="514350" indent="-514350" algn="l">
              <a:buFontTx/>
              <a:buAutoNum type="arabicPeriod"/>
              <a:defRPr/>
            </a:pPr>
            <a:endParaRPr lang="en-US" sz="2800" b="1" dirty="0"/>
          </a:p>
          <a:p>
            <a:pPr marL="514350" indent="-514350" algn="l">
              <a:buFontTx/>
              <a:buAutoNum type="arabicPeriod"/>
              <a:defRPr/>
            </a:pPr>
            <a:endParaRPr lang="en-US" sz="2800" b="1" dirty="0"/>
          </a:p>
          <a:p>
            <a:pPr marL="514350" indent="-514350" algn="l">
              <a:buFontTx/>
              <a:buAutoNum type="arabicPeriod"/>
              <a:defRPr/>
            </a:pPr>
            <a:endParaRPr lang="en-US" sz="2800" b="1" dirty="0"/>
          </a:p>
          <a:p>
            <a:pPr marL="514350" indent="-514350" algn="l">
              <a:buFontTx/>
              <a:buAutoNum type="arabicPeriod"/>
              <a:defRPr/>
            </a:pPr>
            <a:endParaRPr lang="en-US" sz="2800" b="1" dirty="0"/>
          </a:p>
          <a:p>
            <a:pPr marL="514350" indent="-514350" algn="l">
              <a:buFont typeface="+mj-lt"/>
              <a:buAutoNum type="arabicPeriod" startAt="4"/>
              <a:defRPr/>
            </a:pPr>
            <a:r>
              <a:rPr lang="en-US" sz="2800" b="1" dirty="0" err="1">
                <a:solidFill>
                  <a:srgbClr val="FF0000"/>
                </a:solidFill>
              </a:rPr>
              <a:t>Restrukturisasi</a:t>
            </a:r>
            <a:r>
              <a:rPr lang="en-US" sz="2800" b="1" dirty="0">
                <a:solidFill>
                  <a:srgbClr val="FF0000"/>
                </a:solidFill>
              </a:rPr>
              <a:t> </a:t>
            </a:r>
            <a:r>
              <a:rPr lang="en-US" sz="2800" b="1" dirty="0" err="1">
                <a:solidFill>
                  <a:srgbClr val="FF0000"/>
                </a:solidFill>
              </a:rPr>
              <a:t>lembaga-lembaga</a:t>
            </a:r>
            <a:r>
              <a:rPr lang="en-US" sz="2800" b="1" dirty="0">
                <a:solidFill>
                  <a:srgbClr val="FF0000"/>
                </a:solidFill>
              </a:rPr>
              <a:t> </a:t>
            </a:r>
            <a:r>
              <a:rPr lang="en-US" sz="2800" b="1" dirty="0" err="1">
                <a:solidFill>
                  <a:srgbClr val="FF0000"/>
                </a:solidFill>
              </a:rPr>
              <a:t>keguruan</a:t>
            </a:r>
            <a:endParaRPr lang="en-US" sz="2800" b="1" dirty="0">
              <a:solidFill>
                <a:srgbClr val="FF0000"/>
              </a:solidFill>
            </a:endParaRPr>
          </a:p>
          <a:p>
            <a:pPr marL="514350" indent="-514350" algn="l">
              <a:defRPr/>
            </a:pPr>
            <a:endParaRPr lang="en-US" sz="2800" b="1" dirty="0">
              <a:solidFill>
                <a:srgbClr val="0000CC"/>
              </a:solidFill>
            </a:endParaRPr>
          </a:p>
          <a:p>
            <a:pPr marL="514350" indent="-514350" algn="l">
              <a:defRPr/>
            </a:pPr>
            <a:r>
              <a:rPr lang="en-US" sz="2800" b="1" dirty="0">
                <a:solidFill>
                  <a:srgbClr val="0000CC"/>
                </a:solidFill>
              </a:rPr>
              <a:t>	</a:t>
            </a:r>
            <a:r>
              <a:rPr lang="id-ID" sz="3200" b="1" dirty="0">
                <a:solidFill>
                  <a:srgbClr val="0000CC"/>
                </a:solidFill>
              </a:rPr>
              <a:t>Pemerintah </a:t>
            </a:r>
            <a:r>
              <a:rPr lang="id-ID" sz="3200" b="1" dirty="0">
                <a:solidFill>
                  <a:schemeClr val="tx1">
                    <a:lumMod val="95000"/>
                    <a:lumOff val="5000"/>
                  </a:schemeClr>
                </a:solidFill>
              </a:rPr>
              <a:t>perlu melakukan restrukturisasi menyeluruh terhadap lembaga-lembaga keguruan di tanah air, terutama dari segi rekruitmen mahasiswanya, sehingga jaminan kualitasnya semakin unggul dan bisa dipertanggungjawabkan</a:t>
            </a:r>
            <a:endParaRPr lang="en-US" sz="2400" b="1" dirty="0">
              <a:solidFill>
                <a:schemeClr val="tx1">
                  <a:lumMod val="95000"/>
                  <a:lumOff val="5000"/>
                </a:schemeClr>
              </a:solidFill>
            </a:endParaRPr>
          </a:p>
          <a:p>
            <a:pPr marL="514350" indent="-514350" algn="l">
              <a:defRPr/>
            </a:pPr>
            <a:endParaRPr lang="en-US" sz="2400" dirty="0"/>
          </a:p>
          <a:p>
            <a:pPr algn="l">
              <a:defRPr/>
            </a:pPr>
            <a:endParaRPr lang="en-US" sz="2400" dirty="0"/>
          </a:p>
          <a:p>
            <a:pPr algn="l">
              <a:defRPr/>
            </a:pPr>
            <a:endParaRPr lang="en-US" sz="2400" dirty="0"/>
          </a:p>
          <a:p>
            <a:pPr marL="514350" indent="-514350" algn="l">
              <a:defRPr/>
            </a:pPr>
            <a:endParaRPr lang="en-US" sz="2400" dirty="0"/>
          </a:p>
          <a:p>
            <a:pPr algn="l" eaLnBrk="0" hangingPunct="0">
              <a:lnSpc>
                <a:spcPct val="90000"/>
              </a:lnSpc>
              <a:spcBef>
                <a:spcPct val="45000"/>
              </a:spcBef>
              <a:buClr>
                <a:schemeClr val="tx1"/>
              </a:buClr>
              <a:defRPr/>
            </a:pPr>
            <a:endParaRPr lang="en-US" sz="2800" kern="0" dirty="0">
              <a:latin typeface="Trebuchet MS" pitchFamily="34" charset="0"/>
            </a:endParaRPr>
          </a:p>
          <a:p>
            <a:pPr algn="l" eaLnBrk="0" hangingPunct="0">
              <a:lnSpc>
                <a:spcPct val="90000"/>
              </a:lnSpc>
              <a:spcBef>
                <a:spcPct val="45000"/>
              </a:spcBef>
              <a:buClr>
                <a:schemeClr val="tx1"/>
              </a:buClr>
              <a:defRPr/>
            </a:pPr>
            <a:endParaRPr lang="en-US" sz="2800" kern="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0594"/>
                                        </p:tgtEl>
                                        <p:attrNameLst>
                                          <p:attrName>style.visibility</p:attrName>
                                        </p:attrNameLst>
                                      </p:cBhvr>
                                      <p:to>
                                        <p:strVal val="visible"/>
                                      </p:to>
                                    </p:set>
                                    <p:animEffect transition="in" filter="dissolve">
                                      <p:cBhvr>
                                        <p:cTn id="7" dur="500"/>
                                        <p:tgtEl>
                                          <p:spTgt spid="7505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 calcmode="lin" valueType="num">
                                      <p:cBhvr>
                                        <p:cTn id="12" dur="10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 calcmode="lin" valueType="num">
                                      <p:cBhvr>
                                        <p:cTn id="19" dur="1000" fill="hold"/>
                                        <p:tgtEl>
                                          <p:spTgt spid="9">
                                            <p:txEl>
                                              <p:pRg st="7" end="7"/>
                                            </p:txEl>
                                          </p:spTgt>
                                        </p:tgtEl>
                                        <p:attrNameLst>
                                          <p:attrName>ppt_x</p:attrName>
                                        </p:attrNameLst>
                                      </p:cBhvr>
                                      <p:tavLst>
                                        <p:tav tm="0">
                                          <p:val>
                                            <p:strVal val="#ppt_x-.2"/>
                                          </p:val>
                                        </p:tav>
                                        <p:tav tm="100000">
                                          <p:val>
                                            <p:strVal val="#ppt_x"/>
                                          </p:val>
                                        </p:tav>
                                      </p:tavLst>
                                    </p:anim>
                                    <p:anim calcmode="lin" valueType="num">
                                      <p:cBhvr>
                                        <p:cTn id="20" dur="1000" fill="hold"/>
                                        <p:tgtEl>
                                          <p:spTgt spid="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2"/>
          </p:nvPr>
        </p:nvSpPr>
        <p:spPr>
          <a:noFill/>
        </p:spPr>
        <p:txBody>
          <a:bodyPr/>
          <a:lstStyle/>
          <a:p>
            <a:fld id="{1B978B63-552A-421A-A8BF-A9AB2313E24C}" type="slidenum">
              <a:rPr lang="en-US"/>
              <a:pPr/>
              <a:t>12</a:t>
            </a:fld>
            <a:endParaRPr lang="en-US"/>
          </a:p>
        </p:txBody>
      </p:sp>
      <p:sp>
        <p:nvSpPr>
          <p:cNvPr id="750594" name="Rectangle 2"/>
          <p:cNvSpPr>
            <a:spLocks noGrp="1" noChangeArrowheads="1"/>
          </p:cNvSpPr>
          <p:nvPr>
            <p:ph type="title"/>
          </p:nvPr>
        </p:nvSpPr>
        <p:spPr>
          <a:xfrm>
            <a:off x="1066800" y="304800"/>
            <a:ext cx="6934200" cy="1282700"/>
          </a:xfrm>
        </p:spPr>
        <p:txBody>
          <a:bodyPr>
            <a:normAutofit fontScale="90000"/>
          </a:bodyPr>
          <a:lstStyle/>
          <a:p>
            <a:r>
              <a:rPr lang="en-US" sz="4000" smtClean="0">
                <a:latin typeface="Albertus" pitchFamily="34" charset="0"/>
              </a:rPr>
              <a:t>Strategi Peningkatan </a:t>
            </a:r>
            <a:br>
              <a:rPr lang="en-US" sz="4000" smtClean="0">
                <a:latin typeface="Albertus" pitchFamily="34" charset="0"/>
              </a:rPr>
            </a:br>
            <a:r>
              <a:rPr lang="en-US" sz="4000" smtClean="0">
                <a:latin typeface="Albertus" pitchFamily="34" charset="0"/>
              </a:rPr>
              <a:t>Profesionalisme Guru</a:t>
            </a:r>
          </a:p>
        </p:txBody>
      </p:sp>
      <p:sp>
        <p:nvSpPr>
          <p:cNvPr id="9" name="Rectangle 3"/>
          <p:cNvSpPr txBox="1">
            <a:spLocks noChangeArrowheads="1"/>
          </p:cNvSpPr>
          <p:nvPr/>
        </p:nvSpPr>
        <p:spPr>
          <a:xfrm>
            <a:off x="381000" y="1905000"/>
            <a:ext cx="7543800" cy="4495800"/>
          </a:xfrm>
          <a:prstGeom prst="rect">
            <a:avLst/>
          </a:prstGeom>
        </p:spPr>
        <p:txBody>
          <a:bodyPr anchor="ctr"/>
          <a:lstStyle/>
          <a:p>
            <a:pPr marL="514350" indent="-514350" algn="l">
              <a:buFontTx/>
              <a:buAutoNum type="arabicPeriod"/>
              <a:defRPr/>
            </a:pPr>
            <a:endParaRPr lang="en-US" sz="2800" b="1" dirty="0"/>
          </a:p>
          <a:p>
            <a:pPr marL="514350" indent="-514350" algn="l">
              <a:buFontTx/>
              <a:buAutoNum type="arabicPeriod"/>
              <a:defRPr/>
            </a:pPr>
            <a:endParaRPr lang="en-US" sz="2800" b="1" dirty="0"/>
          </a:p>
          <a:p>
            <a:pPr marL="514350" indent="-514350" algn="l">
              <a:buFontTx/>
              <a:buAutoNum type="arabicPeriod"/>
              <a:defRPr/>
            </a:pPr>
            <a:endParaRPr lang="en-US" sz="2800" b="1" dirty="0"/>
          </a:p>
          <a:p>
            <a:pPr marL="514350" indent="-514350" algn="l">
              <a:buFontTx/>
              <a:buAutoNum type="arabicPeriod"/>
              <a:defRPr/>
            </a:pPr>
            <a:endParaRPr lang="en-US" sz="2800" b="1" dirty="0"/>
          </a:p>
          <a:p>
            <a:pPr marL="514350" indent="-514350" algn="l">
              <a:buFontTx/>
              <a:buAutoNum type="arabicPeriod"/>
              <a:defRPr/>
            </a:pPr>
            <a:endParaRPr lang="en-US" sz="2800" b="1" dirty="0">
              <a:solidFill>
                <a:srgbClr val="FF0000"/>
              </a:solidFill>
            </a:endParaRPr>
          </a:p>
          <a:p>
            <a:pPr marL="514350" indent="-514350" algn="l">
              <a:buFont typeface="+mj-lt"/>
              <a:buAutoNum type="arabicPeriod" startAt="5"/>
              <a:defRPr/>
            </a:pPr>
            <a:r>
              <a:rPr lang="en-US" sz="3600" b="1" dirty="0" err="1">
                <a:solidFill>
                  <a:srgbClr val="FF0000"/>
                </a:solidFill>
              </a:rPr>
              <a:t>Kesejahteraan</a:t>
            </a:r>
            <a:r>
              <a:rPr lang="en-US" sz="3600" b="1" dirty="0">
                <a:solidFill>
                  <a:srgbClr val="FF0000"/>
                </a:solidFill>
              </a:rPr>
              <a:t> Guru</a:t>
            </a:r>
          </a:p>
          <a:p>
            <a:pPr marL="514350" indent="-514350" algn="l">
              <a:defRPr/>
            </a:pPr>
            <a:endParaRPr lang="en-US" sz="2800" b="1" dirty="0">
              <a:solidFill>
                <a:srgbClr val="FF0000"/>
              </a:solidFill>
            </a:endParaRPr>
          </a:p>
          <a:p>
            <a:pPr marL="971550" lvl="1" indent="-514350" algn="l">
              <a:buClr>
                <a:srgbClr val="0000CC"/>
              </a:buClr>
              <a:buFont typeface="Wingdings" pitchFamily="2" charset="2"/>
              <a:buChar char="Ø"/>
              <a:defRPr/>
            </a:pPr>
            <a:r>
              <a:rPr lang="en-US" sz="3200" b="1" dirty="0" err="1"/>
              <a:t>Kesejahteraan</a:t>
            </a:r>
            <a:r>
              <a:rPr lang="en-US" sz="3200" b="1" dirty="0"/>
              <a:t>: </a:t>
            </a:r>
            <a:r>
              <a:rPr lang="en-US" sz="3200" b="1" dirty="0" err="1"/>
              <a:t>Gaji</a:t>
            </a:r>
            <a:r>
              <a:rPr lang="en-US" sz="3200" b="1" dirty="0"/>
              <a:t> </a:t>
            </a:r>
            <a:r>
              <a:rPr lang="en-US" sz="3200" b="1" dirty="0" err="1"/>
              <a:t>dan</a:t>
            </a:r>
            <a:r>
              <a:rPr lang="en-US" sz="3200" b="1" dirty="0"/>
              <a:t> </a:t>
            </a:r>
            <a:r>
              <a:rPr lang="en-US" sz="3200" b="1" dirty="0" err="1"/>
              <a:t>tunjangan</a:t>
            </a:r>
            <a:r>
              <a:rPr lang="en-US" sz="3200" b="1" dirty="0"/>
              <a:t> yang </a:t>
            </a:r>
            <a:r>
              <a:rPr lang="en-US" sz="3200" b="1" dirty="0" err="1"/>
              <a:t>diterima</a:t>
            </a:r>
            <a:r>
              <a:rPr lang="en-US" sz="3200" b="1" dirty="0"/>
              <a:t> </a:t>
            </a:r>
            <a:r>
              <a:rPr lang="en-US" sz="3200" b="1" dirty="0" err="1"/>
              <a:t>bersama</a:t>
            </a:r>
            <a:r>
              <a:rPr lang="en-US" sz="3200" b="1" dirty="0"/>
              <a:t> </a:t>
            </a:r>
            <a:r>
              <a:rPr lang="en-US" sz="3200" b="1" dirty="0" err="1"/>
              <a:t>gaji</a:t>
            </a:r>
            <a:r>
              <a:rPr lang="en-US" sz="3200" b="1" dirty="0"/>
              <a:t> </a:t>
            </a:r>
            <a:r>
              <a:rPr lang="en-US" sz="3200" b="1" dirty="0" err="1"/>
              <a:t>tiap</a:t>
            </a:r>
            <a:r>
              <a:rPr lang="en-US" sz="3200" b="1" dirty="0"/>
              <a:t> </a:t>
            </a:r>
            <a:r>
              <a:rPr lang="en-US" sz="3200" b="1" dirty="0" err="1" smtClean="0"/>
              <a:t>bulan</a:t>
            </a:r>
            <a:r>
              <a:rPr lang="id-ID" sz="3200" b="1" dirty="0" smtClean="0"/>
              <a:t> </a:t>
            </a:r>
            <a:r>
              <a:rPr lang="en-US" sz="3200" b="1" dirty="0" err="1" smtClean="0"/>
              <a:t>Kurang</a:t>
            </a:r>
            <a:r>
              <a:rPr lang="en-US" sz="3200" b="1" dirty="0" smtClean="0"/>
              <a:t> </a:t>
            </a:r>
            <a:r>
              <a:rPr lang="en-US" sz="3200" b="1" dirty="0" err="1"/>
              <a:t>mencukupi</a:t>
            </a:r>
            <a:endParaRPr lang="en-US" sz="3200" b="1" dirty="0"/>
          </a:p>
          <a:p>
            <a:pPr marL="971550" lvl="1" indent="-514350" algn="l">
              <a:buClr>
                <a:srgbClr val="0000CC"/>
              </a:buClr>
              <a:buFont typeface="Wingdings" pitchFamily="2" charset="2"/>
              <a:buChar char="Ø"/>
              <a:defRPr/>
            </a:pPr>
            <a:r>
              <a:rPr lang="en-US" sz="3200" b="1" dirty="0" err="1"/>
              <a:t>Masalah</a:t>
            </a:r>
            <a:r>
              <a:rPr lang="en-US" sz="3200" b="1" dirty="0"/>
              <a:t> Indonesia </a:t>
            </a:r>
            <a:r>
              <a:rPr lang="en-US" sz="3200" b="1" dirty="0" err="1"/>
              <a:t>dan</a:t>
            </a:r>
            <a:r>
              <a:rPr lang="en-US" sz="3200" b="1" dirty="0"/>
              <a:t> </a:t>
            </a:r>
            <a:r>
              <a:rPr lang="en-US" sz="3200" b="1" dirty="0" err="1"/>
              <a:t>negara-negara</a:t>
            </a:r>
            <a:r>
              <a:rPr lang="en-US" sz="3200" b="1" dirty="0"/>
              <a:t> </a:t>
            </a:r>
            <a:r>
              <a:rPr lang="en-US" sz="3200" b="1" dirty="0" err="1"/>
              <a:t>tetangga</a:t>
            </a:r>
            <a:r>
              <a:rPr lang="en-US" sz="3200" b="1" dirty="0"/>
              <a:t> </a:t>
            </a:r>
            <a:r>
              <a:rPr lang="en-US" sz="3200" b="1" dirty="0" err="1" smtClean="0"/>
              <a:t>lainnya</a:t>
            </a:r>
            <a:endParaRPr lang="id-ID" sz="3200" b="1" dirty="0" smtClean="0"/>
          </a:p>
          <a:p>
            <a:pPr marL="971550" lvl="1" indent="-514350" algn="l">
              <a:buClr>
                <a:srgbClr val="0000CC"/>
              </a:buClr>
              <a:buFont typeface="Wingdings" pitchFamily="2" charset="2"/>
              <a:buChar char="Ø"/>
              <a:defRPr/>
            </a:pPr>
            <a:endParaRPr lang="id-ID" sz="2800" b="1" dirty="0" smtClean="0"/>
          </a:p>
          <a:p>
            <a:pPr marL="514350" indent="-514350" algn="l">
              <a:defRPr/>
            </a:pPr>
            <a:endParaRPr lang="en-US" sz="2400" dirty="0">
              <a:solidFill>
                <a:srgbClr val="0000CC"/>
              </a:solidFill>
            </a:endParaRPr>
          </a:p>
          <a:p>
            <a:pPr marL="514350" indent="-514350" algn="l">
              <a:defRPr/>
            </a:pPr>
            <a:endParaRPr lang="en-US" sz="2400" dirty="0"/>
          </a:p>
          <a:p>
            <a:pPr algn="l">
              <a:defRPr/>
            </a:pPr>
            <a:endParaRPr lang="en-US" sz="2400" dirty="0"/>
          </a:p>
          <a:p>
            <a:pPr algn="l">
              <a:defRPr/>
            </a:pPr>
            <a:endParaRPr lang="en-US" sz="2400" dirty="0"/>
          </a:p>
          <a:p>
            <a:pPr marL="514350" indent="-514350" algn="l">
              <a:defRPr/>
            </a:pPr>
            <a:endParaRPr lang="en-US" sz="2400" dirty="0"/>
          </a:p>
          <a:p>
            <a:pPr algn="l" eaLnBrk="0" hangingPunct="0">
              <a:lnSpc>
                <a:spcPct val="90000"/>
              </a:lnSpc>
              <a:spcBef>
                <a:spcPct val="45000"/>
              </a:spcBef>
              <a:buClr>
                <a:schemeClr val="tx1"/>
              </a:buClr>
              <a:defRPr/>
            </a:pPr>
            <a:endParaRPr lang="en-US" sz="2800" kern="0" dirty="0">
              <a:latin typeface="Trebuchet MS" pitchFamily="34" charset="0"/>
            </a:endParaRPr>
          </a:p>
          <a:p>
            <a:pPr algn="l" eaLnBrk="0" hangingPunct="0">
              <a:lnSpc>
                <a:spcPct val="90000"/>
              </a:lnSpc>
              <a:spcBef>
                <a:spcPct val="45000"/>
              </a:spcBef>
              <a:buClr>
                <a:schemeClr val="tx1"/>
              </a:buClr>
              <a:defRPr/>
            </a:pPr>
            <a:endParaRPr lang="en-US" sz="2800" kern="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0594"/>
                                        </p:tgtEl>
                                        <p:attrNameLst>
                                          <p:attrName>style.visibility</p:attrName>
                                        </p:attrNameLst>
                                      </p:cBhvr>
                                      <p:to>
                                        <p:strVal val="visible"/>
                                      </p:to>
                                    </p:set>
                                    <p:animEffect transition="in" filter="dissolve">
                                      <p:cBhvr>
                                        <p:cTn id="7" dur="500"/>
                                        <p:tgtEl>
                                          <p:spTgt spid="7505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 calcmode="lin" valueType="num">
                                      <p:cBhvr>
                                        <p:cTn id="12" dur="10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 calcmode="lin" valueType="num">
                                      <p:cBhvr>
                                        <p:cTn id="19" dur="1000" fill="hold"/>
                                        <p:tgtEl>
                                          <p:spTgt spid="9">
                                            <p:txEl>
                                              <p:pRg st="7" end="7"/>
                                            </p:txEl>
                                          </p:spTgt>
                                        </p:tgtEl>
                                        <p:attrNameLst>
                                          <p:attrName>ppt_x</p:attrName>
                                        </p:attrNameLst>
                                      </p:cBhvr>
                                      <p:tavLst>
                                        <p:tav tm="0">
                                          <p:val>
                                            <p:strVal val="#ppt_x-.2"/>
                                          </p:val>
                                        </p:tav>
                                        <p:tav tm="100000">
                                          <p:val>
                                            <p:strVal val="#ppt_x"/>
                                          </p:val>
                                        </p:tav>
                                      </p:tavLst>
                                    </p:anim>
                                    <p:anim calcmode="lin" valueType="num">
                                      <p:cBhvr>
                                        <p:cTn id="20" dur="1000" fill="hold"/>
                                        <p:tgtEl>
                                          <p:spTgt spid="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9">
                                            <p:txEl>
                                              <p:pRg st="8" end="8"/>
                                            </p:txEl>
                                          </p:spTgt>
                                        </p:tgtEl>
                                        <p:attrNameLst>
                                          <p:attrName>style.visibility</p:attrName>
                                        </p:attrNameLst>
                                      </p:cBhvr>
                                      <p:to>
                                        <p:strVal val="visible"/>
                                      </p:to>
                                    </p:set>
                                    <p:anim calcmode="lin" valueType="num">
                                      <p:cBhvr>
                                        <p:cTn id="26" dur="1000" fill="hold"/>
                                        <p:tgtEl>
                                          <p:spTgt spid="9">
                                            <p:txEl>
                                              <p:pRg st="8" end="8"/>
                                            </p:txEl>
                                          </p:spTgt>
                                        </p:tgtEl>
                                        <p:attrNameLst>
                                          <p:attrName>ppt_x</p:attrName>
                                        </p:attrNameLst>
                                      </p:cBhvr>
                                      <p:tavLst>
                                        <p:tav tm="0">
                                          <p:val>
                                            <p:strVal val="#ppt_x-.2"/>
                                          </p:val>
                                        </p:tav>
                                        <p:tav tm="100000">
                                          <p:val>
                                            <p:strVal val="#ppt_x"/>
                                          </p:val>
                                        </p:tav>
                                      </p:tavLst>
                                    </p:anim>
                                    <p:anim calcmode="lin" valueType="num">
                                      <p:cBhvr>
                                        <p:cTn id="27" dur="1000" fill="hold"/>
                                        <p:tgtEl>
                                          <p:spTgt spid="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p>
            <a:fld id="{017FA25F-DF5F-46E8-937C-00B539EA059E}" type="slidenum">
              <a:rPr lang="en-US"/>
              <a:pPr/>
              <a:t>13</a:t>
            </a:fld>
            <a:endParaRPr lang="en-US"/>
          </a:p>
        </p:txBody>
      </p:sp>
      <p:sp>
        <p:nvSpPr>
          <p:cNvPr id="750594" name="Rectangle 2"/>
          <p:cNvSpPr>
            <a:spLocks noGrp="1" noChangeArrowheads="1"/>
          </p:cNvSpPr>
          <p:nvPr>
            <p:ph type="title"/>
          </p:nvPr>
        </p:nvSpPr>
        <p:spPr>
          <a:xfrm>
            <a:off x="1066800" y="304800"/>
            <a:ext cx="6934200" cy="1282700"/>
          </a:xfrm>
        </p:spPr>
        <p:txBody>
          <a:bodyPr>
            <a:normAutofit fontScale="90000"/>
          </a:bodyPr>
          <a:lstStyle/>
          <a:p>
            <a:r>
              <a:rPr lang="en-US" sz="4000" smtClean="0">
                <a:latin typeface="Albertus" pitchFamily="34" charset="0"/>
              </a:rPr>
              <a:t>Strategi Peningkatan </a:t>
            </a:r>
            <a:br>
              <a:rPr lang="en-US" sz="4000" smtClean="0">
                <a:latin typeface="Albertus" pitchFamily="34" charset="0"/>
              </a:rPr>
            </a:br>
            <a:r>
              <a:rPr lang="en-US" sz="4000" smtClean="0">
                <a:latin typeface="Albertus" pitchFamily="34" charset="0"/>
              </a:rPr>
              <a:t>Profesionalisme Guru</a:t>
            </a:r>
          </a:p>
        </p:txBody>
      </p:sp>
      <p:sp>
        <p:nvSpPr>
          <p:cNvPr id="9" name="Rectangle 3"/>
          <p:cNvSpPr txBox="1">
            <a:spLocks noChangeArrowheads="1"/>
          </p:cNvSpPr>
          <p:nvPr/>
        </p:nvSpPr>
        <p:spPr>
          <a:xfrm>
            <a:off x="381000" y="4038600"/>
            <a:ext cx="7543800" cy="2133600"/>
          </a:xfrm>
          <a:prstGeom prst="rect">
            <a:avLst/>
          </a:prstGeom>
        </p:spPr>
        <p:txBody>
          <a:bodyPr anchor="ctr"/>
          <a:lstStyle/>
          <a:p>
            <a:pPr marL="514350" indent="-514350" algn="l">
              <a:buFontTx/>
              <a:buAutoNum type="arabicPeriod"/>
              <a:defRPr/>
            </a:pPr>
            <a:endParaRPr lang="en-US" sz="3600" b="1" dirty="0"/>
          </a:p>
          <a:p>
            <a:pPr marL="514350" indent="-514350" algn="l">
              <a:buFont typeface="+mj-lt"/>
              <a:buAutoNum type="arabicPeriod" startAt="6"/>
              <a:defRPr/>
            </a:pPr>
            <a:r>
              <a:rPr lang="en-US" sz="4400" b="1" dirty="0" err="1">
                <a:solidFill>
                  <a:srgbClr val="FF0000"/>
                </a:solidFill>
              </a:rPr>
              <a:t>Beasiswa</a:t>
            </a:r>
            <a:r>
              <a:rPr lang="en-US" sz="4400" b="1" dirty="0"/>
              <a:t> </a:t>
            </a:r>
          </a:p>
          <a:p>
            <a:pPr marL="514350" indent="-514350" algn="l">
              <a:defRPr/>
            </a:pPr>
            <a:r>
              <a:rPr lang="en-US" sz="4400" dirty="0"/>
              <a:t>	</a:t>
            </a:r>
            <a:r>
              <a:rPr lang="en-US" sz="4400" b="1" dirty="0" err="1"/>
              <a:t>Salah</a:t>
            </a:r>
            <a:r>
              <a:rPr lang="en-US" sz="4400" b="1" dirty="0"/>
              <a:t> </a:t>
            </a:r>
            <a:r>
              <a:rPr lang="en-US" sz="4400" b="1" dirty="0" err="1"/>
              <a:t>satu</a:t>
            </a:r>
            <a:r>
              <a:rPr lang="en-US" sz="4400" b="1" dirty="0"/>
              <a:t> </a:t>
            </a:r>
            <a:r>
              <a:rPr lang="en-US" sz="4400" b="1" dirty="0" err="1"/>
              <a:t>rangsangan</a:t>
            </a:r>
            <a:r>
              <a:rPr lang="en-US" sz="4400" b="1" dirty="0"/>
              <a:t> </a:t>
            </a:r>
            <a:r>
              <a:rPr lang="en-US" sz="4400" b="1" dirty="0" err="1"/>
              <a:t>bagi</a:t>
            </a:r>
            <a:r>
              <a:rPr lang="en-US" sz="4400" b="1" dirty="0"/>
              <a:t> guru, </a:t>
            </a:r>
            <a:r>
              <a:rPr lang="en-US" sz="4400" b="1" dirty="0" err="1"/>
              <a:t>sehingga</a:t>
            </a:r>
            <a:r>
              <a:rPr lang="en-US" sz="4400" b="1" dirty="0"/>
              <a:t> </a:t>
            </a:r>
            <a:r>
              <a:rPr lang="en-US" sz="4400" b="1" dirty="0" err="1"/>
              <a:t>mereka</a:t>
            </a:r>
            <a:r>
              <a:rPr lang="en-US" sz="4400" b="1" dirty="0"/>
              <a:t> </a:t>
            </a:r>
            <a:r>
              <a:rPr lang="en-US" sz="4400" b="1" dirty="0" err="1"/>
              <a:t>dapat</a:t>
            </a:r>
            <a:r>
              <a:rPr lang="en-US" sz="4400" b="1" dirty="0"/>
              <a:t> </a:t>
            </a:r>
            <a:r>
              <a:rPr lang="en-US" sz="4400" b="1" dirty="0" err="1"/>
              <a:t>melanjutkan</a:t>
            </a:r>
            <a:r>
              <a:rPr lang="en-US" sz="4400" b="1" dirty="0"/>
              <a:t> </a:t>
            </a:r>
            <a:r>
              <a:rPr lang="en-US" sz="4400" b="1" dirty="0" err="1"/>
              <a:t>pendidikan</a:t>
            </a:r>
            <a:r>
              <a:rPr lang="en-US" sz="4400" b="1" dirty="0"/>
              <a:t> </a:t>
            </a:r>
            <a:r>
              <a:rPr lang="en-US" sz="4400" b="1" dirty="0" err="1"/>
              <a:t>dan</a:t>
            </a:r>
            <a:r>
              <a:rPr lang="en-US" sz="4400" b="1" dirty="0"/>
              <a:t> </a:t>
            </a:r>
            <a:r>
              <a:rPr lang="en-US" sz="4400" b="1" dirty="0" err="1"/>
              <a:t>memperluas</a:t>
            </a:r>
            <a:r>
              <a:rPr lang="en-US" sz="4400" b="1" dirty="0"/>
              <a:t> </a:t>
            </a:r>
            <a:r>
              <a:rPr lang="en-US" sz="4400" b="1" dirty="0" err="1"/>
              <a:t>wawasan</a:t>
            </a:r>
            <a:r>
              <a:rPr lang="en-US" sz="4400" b="1" dirty="0"/>
              <a:t>.</a:t>
            </a:r>
            <a:endParaRPr lang="en-US" sz="4000" b="1" dirty="0">
              <a:solidFill>
                <a:srgbClr val="0000CC"/>
              </a:solidFill>
            </a:endParaRPr>
          </a:p>
          <a:p>
            <a:pPr marL="514350" indent="-514350" algn="l">
              <a:defRPr/>
            </a:pPr>
            <a:endParaRPr lang="en-US" sz="3200" dirty="0"/>
          </a:p>
          <a:p>
            <a:pPr algn="l">
              <a:defRPr/>
            </a:pPr>
            <a:endParaRPr lang="en-US" sz="3200" dirty="0"/>
          </a:p>
          <a:p>
            <a:pPr algn="l">
              <a:defRPr/>
            </a:pPr>
            <a:endParaRPr lang="en-US" sz="3200" dirty="0"/>
          </a:p>
          <a:p>
            <a:pPr marL="514350" indent="-514350" algn="l">
              <a:defRPr/>
            </a:pPr>
            <a:endParaRPr lang="en-US" sz="3200" dirty="0"/>
          </a:p>
          <a:p>
            <a:pPr algn="l" eaLnBrk="0" hangingPunct="0">
              <a:lnSpc>
                <a:spcPct val="90000"/>
              </a:lnSpc>
              <a:spcBef>
                <a:spcPct val="45000"/>
              </a:spcBef>
              <a:buClr>
                <a:schemeClr val="tx1"/>
              </a:buClr>
              <a:defRPr/>
            </a:pPr>
            <a:endParaRPr lang="en-US" sz="3600" kern="0" dirty="0">
              <a:latin typeface="Trebuchet MS" pitchFamily="34" charset="0"/>
            </a:endParaRPr>
          </a:p>
          <a:p>
            <a:pPr algn="l" eaLnBrk="0" hangingPunct="0">
              <a:lnSpc>
                <a:spcPct val="90000"/>
              </a:lnSpc>
              <a:spcBef>
                <a:spcPct val="45000"/>
              </a:spcBef>
              <a:buClr>
                <a:schemeClr val="tx1"/>
              </a:buClr>
              <a:defRPr/>
            </a:pPr>
            <a:endParaRPr lang="en-US" sz="3600" kern="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0594"/>
                                        </p:tgtEl>
                                        <p:attrNameLst>
                                          <p:attrName>style.visibility</p:attrName>
                                        </p:attrNameLst>
                                      </p:cBhvr>
                                      <p:to>
                                        <p:strVal val="visible"/>
                                      </p:to>
                                    </p:set>
                                    <p:animEffect transition="in" filter="dissolve">
                                      <p:cBhvr>
                                        <p:cTn id="7" dur="500"/>
                                        <p:tgtEl>
                                          <p:spTgt spid="7505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2"/>
          </p:nvPr>
        </p:nvSpPr>
        <p:spPr>
          <a:noFill/>
        </p:spPr>
        <p:txBody>
          <a:bodyPr/>
          <a:lstStyle/>
          <a:p>
            <a:fld id="{BB1D5B15-EE76-436A-BBB3-6F42B10056CC}" type="slidenum">
              <a:rPr lang="en-US"/>
              <a:pPr/>
              <a:t>14</a:t>
            </a:fld>
            <a:endParaRPr lang="en-US"/>
          </a:p>
        </p:txBody>
      </p:sp>
      <p:sp>
        <p:nvSpPr>
          <p:cNvPr id="750594" name="Rectangle 2"/>
          <p:cNvSpPr>
            <a:spLocks noGrp="1" noChangeArrowheads="1"/>
          </p:cNvSpPr>
          <p:nvPr>
            <p:ph type="title"/>
          </p:nvPr>
        </p:nvSpPr>
        <p:spPr>
          <a:xfrm>
            <a:off x="1066800" y="304800"/>
            <a:ext cx="6934200" cy="1282700"/>
          </a:xfrm>
        </p:spPr>
        <p:txBody>
          <a:bodyPr>
            <a:normAutofit fontScale="90000"/>
          </a:bodyPr>
          <a:lstStyle/>
          <a:p>
            <a:r>
              <a:rPr lang="en-US" sz="4000" smtClean="0">
                <a:latin typeface="Albertus" pitchFamily="34" charset="0"/>
              </a:rPr>
              <a:t>Strategi Peningkatan </a:t>
            </a:r>
            <a:br>
              <a:rPr lang="en-US" sz="4000" smtClean="0">
                <a:latin typeface="Albertus" pitchFamily="34" charset="0"/>
              </a:rPr>
            </a:br>
            <a:r>
              <a:rPr lang="en-US" sz="4000" smtClean="0">
                <a:latin typeface="Albertus" pitchFamily="34" charset="0"/>
              </a:rPr>
              <a:t>Profesionalisme Guru</a:t>
            </a:r>
          </a:p>
        </p:txBody>
      </p:sp>
      <p:sp>
        <p:nvSpPr>
          <p:cNvPr id="9" name="Rectangle 3"/>
          <p:cNvSpPr txBox="1">
            <a:spLocks noChangeArrowheads="1"/>
          </p:cNvSpPr>
          <p:nvPr/>
        </p:nvSpPr>
        <p:spPr>
          <a:xfrm>
            <a:off x="381000" y="1676400"/>
            <a:ext cx="7543800" cy="5181600"/>
          </a:xfrm>
          <a:prstGeom prst="rect">
            <a:avLst/>
          </a:prstGeom>
        </p:spPr>
        <p:txBody>
          <a:bodyPr anchor="ctr"/>
          <a:lstStyle/>
          <a:p>
            <a:pPr marL="514350" indent="-514350" algn="l">
              <a:buFontTx/>
              <a:buAutoNum type="arabicPeriod"/>
            </a:pPr>
            <a:endParaRPr lang="en-US" sz="2800" b="1" dirty="0"/>
          </a:p>
          <a:p>
            <a:pPr marL="514350" indent="-514350" algn="l">
              <a:buFontTx/>
              <a:buAutoNum type="arabicPeriod"/>
            </a:pPr>
            <a:endParaRPr lang="en-US" sz="2800" b="1" dirty="0"/>
          </a:p>
          <a:p>
            <a:pPr marL="514350" indent="-514350" algn="l">
              <a:buFontTx/>
              <a:buAutoNum type="arabicPeriod"/>
            </a:pPr>
            <a:endParaRPr lang="en-US" sz="2800" b="1" dirty="0"/>
          </a:p>
          <a:p>
            <a:pPr marL="514350" indent="-514350" algn="l">
              <a:buFontTx/>
              <a:buAutoNum type="arabicPeriod"/>
            </a:pPr>
            <a:endParaRPr lang="en-US" sz="2800" b="1" dirty="0"/>
          </a:p>
          <a:p>
            <a:pPr marL="514350" indent="-514350" algn="l">
              <a:buFontTx/>
              <a:buAutoNum type="arabicPeriod"/>
            </a:pPr>
            <a:endParaRPr lang="en-US" sz="2800" b="1" dirty="0"/>
          </a:p>
          <a:p>
            <a:pPr marL="514350" indent="-514350" algn="l">
              <a:buFont typeface="Times New Roman" pitchFamily="18" charset="0"/>
              <a:buAutoNum type="arabicPeriod" startAt="7"/>
            </a:pPr>
            <a:r>
              <a:rPr lang="en-US" sz="3600" b="1" dirty="0" err="1">
                <a:solidFill>
                  <a:srgbClr val="FF0000"/>
                </a:solidFill>
              </a:rPr>
              <a:t>Penghargaan</a:t>
            </a:r>
            <a:r>
              <a:rPr lang="en-US" sz="2800" b="1" dirty="0"/>
              <a:t> </a:t>
            </a:r>
          </a:p>
          <a:p>
            <a:pPr marL="971550" lvl="1" indent="-514350" algn="l">
              <a:buClr>
                <a:srgbClr val="0000CC"/>
              </a:buClr>
              <a:buFont typeface="Times New Roman" pitchFamily="18" charset="0"/>
              <a:buAutoNum type="arabicParenR"/>
            </a:pPr>
            <a:r>
              <a:rPr lang="en-US" sz="2400" dirty="0"/>
              <a:t>Guru yang </a:t>
            </a:r>
            <a:r>
              <a:rPr lang="en-US" sz="2400" dirty="0" err="1"/>
              <a:t>berprestasi</a:t>
            </a:r>
            <a:r>
              <a:rPr lang="en-US" sz="2400" dirty="0"/>
              <a:t>, </a:t>
            </a:r>
          </a:p>
          <a:p>
            <a:pPr marL="971550" lvl="1" indent="-514350" algn="l">
              <a:buClr>
                <a:srgbClr val="0000CC"/>
              </a:buClr>
              <a:buFont typeface="Times New Roman" pitchFamily="18" charset="0"/>
              <a:buAutoNum type="arabicParenR"/>
            </a:pPr>
            <a:r>
              <a:rPr lang="en-US" sz="2400" dirty="0" err="1"/>
              <a:t>Berdedikasi</a:t>
            </a:r>
            <a:r>
              <a:rPr lang="en-US" sz="2400" dirty="0"/>
              <a:t> </a:t>
            </a:r>
            <a:r>
              <a:rPr lang="en-US" sz="2400" dirty="0" err="1"/>
              <a:t>luar</a:t>
            </a:r>
            <a:r>
              <a:rPr lang="en-US" sz="2400" dirty="0"/>
              <a:t> </a:t>
            </a:r>
            <a:r>
              <a:rPr lang="en-US" sz="2400" dirty="0" err="1"/>
              <a:t>biasa</a:t>
            </a:r>
            <a:r>
              <a:rPr lang="en-US" sz="2400" dirty="0"/>
              <a:t>, </a:t>
            </a:r>
            <a:r>
              <a:rPr lang="en-US" sz="2400" dirty="0" err="1"/>
              <a:t>dan</a:t>
            </a:r>
            <a:r>
              <a:rPr lang="en-US" sz="2400" dirty="0"/>
              <a:t>/</a:t>
            </a:r>
            <a:r>
              <a:rPr lang="en-US" sz="2400" dirty="0" err="1"/>
              <a:t>atau</a:t>
            </a:r>
            <a:r>
              <a:rPr lang="en-US" sz="2400" dirty="0"/>
              <a:t> </a:t>
            </a:r>
          </a:p>
          <a:p>
            <a:pPr marL="971550" lvl="1" indent="-514350" algn="l">
              <a:buClr>
                <a:srgbClr val="0000CC"/>
              </a:buClr>
              <a:buFont typeface="Times New Roman" pitchFamily="18" charset="0"/>
              <a:buAutoNum type="arabicParenR"/>
            </a:pPr>
            <a:r>
              <a:rPr lang="en-US" sz="2400" dirty="0" err="1"/>
              <a:t>Bertugas</a:t>
            </a:r>
            <a:r>
              <a:rPr lang="en-US" sz="2400" dirty="0"/>
              <a:t> </a:t>
            </a:r>
            <a:r>
              <a:rPr lang="en-US" sz="2400" dirty="0" err="1"/>
              <a:t>di</a:t>
            </a:r>
            <a:r>
              <a:rPr lang="en-US" sz="2400" dirty="0"/>
              <a:t> </a:t>
            </a:r>
            <a:r>
              <a:rPr lang="en-US" sz="2400" dirty="0" err="1"/>
              <a:t>daerah</a:t>
            </a:r>
            <a:r>
              <a:rPr lang="en-US" sz="2400" dirty="0"/>
              <a:t> </a:t>
            </a:r>
            <a:r>
              <a:rPr lang="en-US" sz="2400" dirty="0" err="1"/>
              <a:t>khusus</a:t>
            </a:r>
            <a:endParaRPr lang="en-US" sz="2400" dirty="0"/>
          </a:p>
          <a:p>
            <a:pPr marL="971550" lvl="1" indent="-514350" algn="l">
              <a:buClr>
                <a:srgbClr val="0000CC"/>
              </a:buClr>
              <a:buFont typeface="Times New Roman" pitchFamily="18" charset="0"/>
              <a:buAutoNum type="arabicParenR"/>
            </a:pPr>
            <a:r>
              <a:rPr lang="en-US" sz="2400" dirty="0"/>
              <a:t>Guru yang </a:t>
            </a:r>
            <a:r>
              <a:rPr lang="en-US" sz="2400" dirty="0" err="1"/>
              <a:t>gugur</a:t>
            </a:r>
            <a:r>
              <a:rPr lang="en-US" sz="2400" dirty="0"/>
              <a:t> </a:t>
            </a:r>
            <a:r>
              <a:rPr lang="en-US" sz="2400" dirty="0" err="1"/>
              <a:t>dalam</a:t>
            </a:r>
            <a:r>
              <a:rPr lang="en-US" sz="2400" dirty="0"/>
              <a:t> </a:t>
            </a:r>
            <a:r>
              <a:rPr lang="en-US" sz="2400" dirty="0" err="1"/>
              <a:t>melaksanakan</a:t>
            </a:r>
            <a:r>
              <a:rPr lang="en-US" sz="2400" dirty="0"/>
              <a:t> </a:t>
            </a:r>
            <a:r>
              <a:rPr lang="en-US" sz="2400" dirty="0" err="1"/>
              <a:t>tugas</a:t>
            </a:r>
            <a:r>
              <a:rPr lang="en-US" sz="2400" dirty="0"/>
              <a:t> </a:t>
            </a:r>
            <a:r>
              <a:rPr lang="en-US" sz="2400" dirty="0" err="1"/>
              <a:t>di</a:t>
            </a:r>
            <a:r>
              <a:rPr lang="en-US" sz="2400" dirty="0"/>
              <a:t> </a:t>
            </a:r>
            <a:r>
              <a:rPr lang="en-US" sz="2400" dirty="0" err="1"/>
              <a:t>daerah</a:t>
            </a:r>
            <a:r>
              <a:rPr lang="en-US" sz="2400" dirty="0"/>
              <a:t> </a:t>
            </a:r>
            <a:r>
              <a:rPr lang="en-US" sz="2400" dirty="0" err="1"/>
              <a:t>khusus</a:t>
            </a:r>
            <a:r>
              <a:rPr lang="en-US" sz="2400" dirty="0"/>
              <a:t> </a:t>
            </a:r>
          </a:p>
          <a:p>
            <a:pPr marL="971550" lvl="1" indent="-514350" algn="l">
              <a:buClr>
                <a:srgbClr val="0000CC"/>
              </a:buClr>
              <a:buFont typeface="Times New Roman" pitchFamily="18" charset="0"/>
              <a:buAutoNum type="arabicParenR"/>
            </a:pPr>
            <a:r>
              <a:rPr lang="en-US" sz="2400" b="1" dirty="0" err="1"/>
              <a:t>Penghargaan</a:t>
            </a:r>
            <a:r>
              <a:rPr lang="en-US" sz="2400" dirty="0"/>
              <a:t> </a:t>
            </a:r>
            <a:r>
              <a:rPr lang="en-US" sz="2400" dirty="0" err="1"/>
              <a:t>kepada</a:t>
            </a:r>
            <a:r>
              <a:rPr lang="en-US" sz="2400" dirty="0"/>
              <a:t> guru </a:t>
            </a:r>
            <a:r>
              <a:rPr lang="en-US" sz="2400" dirty="0" err="1"/>
              <a:t>dapat</a:t>
            </a:r>
            <a:r>
              <a:rPr lang="en-US" sz="2400" dirty="0"/>
              <a:t> </a:t>
            </a:r>
            <a:r>
              <a:rPr lang="en-US" sz="2400" dirty="0" err="1"/>
              <a:t>diberikan</a:t>
            </a:r>
            <a:r>
              <a:rPr lang="en-US" sz="2400" dirty="0"/>
              <a:t> </a:t>
            </a:r>
            <a:r>
              <a:rPr lang="en-US" sz="2400" dirty="0" err="1"/>
              <a:t>dalam</a:t>
            </a:r>
            <a:r>
              <a:rPr lang="en-US" sz="2400" dirty="0"/>
              <a:t> </a:t>
            </a:r>
            <a:r>
              <a:rPr lang="en-US" sz="2400" dirty="0" err="1"/>
              <a:t>bentuk</a:t>
            </a:r>
            <a:r>
              <a:rPr lang="en-US" sz="2400" dirty="0"/>
              <a:t> </a:t>
            </a:r>
            <a:r>
              <a:rPr lang="en-US" sz="2400" dirty="0" err="1"/>
              <a:t>tanda</a:t>
            </a:r>
            <a:r>
              <a:rPr lang="en-US" sz="2400" dirty="0"/>
              <a:t> </a:t>
            </a:r>
            <a:r>
              <a:rPr lang="en-US" sz="2400" dirty="0" err="1"/>
              <a:t>jasa</a:t>
            </a:r>
            <a:r>
              <a:rPr lang="en-US" sz="2400" dirty="0"/>
              <a:t>, </a:t>
            </a:r>
            <a:r>
              <a:rPr lang="en-US" sz="2400" dirty="0" err="1"/>
              <a:t>kenaikan</a:t>
            </a:r>
            <a:r>
              <a:rPr lang="en-US" sz="2400" dirty="0"/>
              <a:t> </a:t>
            </a:r>
            <a:r>
              <a:rPr lang="en-US" sz="2400" dirty="0" err="1"/>
              <a:t>pangkat</a:t>
            </a:r>
            <a:r>
              <a:rPr lang="en-US" sz="2400" dirty="0"/>
              <a:t> </a:t>
            </a:r>
            <a:r>
              <a:rPr lang="en-US" sz="2400" dirty="0" err="1"/>
              <a:t>istimewa</a:t>
            </a:r>
            <a:r>
              <a:rPr lang="en-US" sz="2400" dirty="0"/>
              <a:t>, </a:t>
            </a:r>
            <a:r>
              <a:rPr lang="en-US" sz="2400" dirty="0" err="1"/>
              <a:t>finansial</a:t>
            </a:r>
            <a:r>
              <a:rPr lang="en-US" sz="2400" dirty="0"/>
              <a:t>, </a:t>
            </a:r>
            <a:r>
              <a:rPr lang="en-US" sz="2400" dirty="0" err="1"/>
              <a:t>piagam</a:t>
            </a:r>
            <a:r>
              <a:rPr lang="en-US" sz="2400" dirty="0"/>
              <a:t>, </a:t>
            </a:r>
            <a:r>
              <a:rPr lang="en-US" sz="2400" dirty="0" err="1"/>
              <a:t>dan</a:t>
            </a:r>
            <a:r>
              <a:rPr lang="en-US" sz="2400" dirty="0"/>
              <a:t>/</a:t>
            </a:r>
            <a:r>
              <a:rPr lang="en-US" sz="2400" dirty="0" err="1"/>
              <a:t>atau</a:t>
            </a:r>
            <a:r>
              <a:rPr lang="en-US" sz="2400" dirty="0"/>
              <a:t> </a:t>
            </a:r>
            <a:r>
              <a:rPr lang="en-US" sz="2400" dirty="0" err="1"/>
              <a:t>bentuk</a:t>
            </a:r>
            <a:r>
              <a:rPr lang="en-US" sz="2400" dirty="0"/>
              <a:t> </a:t>
            </a:r>
            <a:r>
              <a:rPr lang="en-US" sz="2400" dirty="0" err="1"/>
              <a:t>penghargaan</a:t>
            </a:r>
            <a:r>
              <a:rPr lang="en-US" sz="2400" dirty="0"/>
              <a:t> lain (UU. No. 15 </a:t>
            </a:r>
            <a:r>
              <a:rPr lang="en-US" sz="2400" dirty="0" err="1"/>
              <a:t>tahun</a:t>
            </a:r>
            <a:r>
              <a:rPr lang="en-US" sz="2400" dirty="0"/>
              <a:t> 2005 </a:t>
            </a:r>
            <a:r>
              <a:rPr lang="en-US" sz="2400" dirty="0" err="1"/>
              <a:t>bagian</a:t>
            </a:r>
            <a:r>
              <a:rPr lang="en-US" sz="2400" dirty="0"/>
              <a:t> </a:t>
            </a:r>
            <a:r>
              <a:rPr lang="en-US" sz="2400" dirty="0" err="1"/>
              <a:t>keenam</a:t>
            </a:r>
            <a:r>
              <a:rPr lang="en-US" sz="2400" dirty="0"/>
              <a:t> </a:t>
            </a:r>
            <a:r>
              <a:rPr lang="en-US" sz="2400" dirty="0" err="1"/>
              <a:t>pasal</a:t>
            </a:r>
            <a:r>
              <a:rPr lang="en-US" sz="2400" dirty="0"/>
              <a:t> 36 </a:t>
            </a:r>
            <a:r>
              <a:rPr lang="en-US" sz="2400" dirty="0" err="1"/>
              <a:t>dan</a:t>
            </a:r>
            <a:r>
              <a:rPr lang="en-US" sz="2400" dirty="0"/>
              <a:t> 37). </a:t>
            </a:r>
          </a:p>
          <a:p>
            <a:pPr marL="514350" indent="-514350" algn="l"/>
            <a:endParaRPr lang="en-US" sz="2400" dirty="0"/>
          </a:p>
          <a:p>
            <a:pPr marL="514350" indent="-514350" algn="l"/>
            <a:endParaRPr lang="en-US" sz="2400" dirty="0"/>
          </a:p>
          <a:p>
            <a:pPr marL="514350" indent="-514350" algn="l"/>
            <a:endParaRPr lang="en-US" sz="2400" dirty="0"/>
          </a:p>
          <a:p>
            <a:pPr marL="514350" indent="-514350" algn="l"/>
            <a:endParaRPr lang="en-US" sz="2400" dirty="0"/>
          </a:p>
          <a:p>
            <a:pPr marL="514350" indent="-514350" algn="l" eaLnBrk="0" hangingPunct="0">
              <a:lnSpc>
                <a:spcPct val="90000"/>
              </a:lnSpc>
              <a:spcBef>
                <a:spcPct val="45000"/>
              </a:spcBef>
              <a:buClr>
                <a:schemeClr val="tx1"/>
              </a:buClr>
            </a:pPr>
            <a:endParaRPr lang="en-US" sz="2800" dirty="0">
              <a:latin typeface="Trebuchet MS" pitchFamily="34" charset="0"/>
            </a:endParaRPr>
          </a:p>
          <a:p>
            <a:pPr marL="514350" indent="-514350" algn="l" eaLnBrk="0" hangingPunct="0">
              <a:lnSpc>
                <a:spcPct val="90000"/>
              </a:lnSpc>
              <a:spcBef>
                <a:spcPct val="45000"/>
              </a:spcBef>
              <a:buClr>
                <a:schemeClr val="tx1"/>
              </a:buClr>
            </a:pPr>
            <a:endParaRPr lang="en-US" sz="280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0594"/>
                                        </p:tgtEl>
                                        <p:attrNameLst>
                                          <p:attrName>style.visibility</p:attrName>
                                        </p:attrNameLst>
                                      </p:cBhvr>
                                      <p:to>
                                        <p:strVal val="visible"/>
                                      </p:to>
                                    </p:set>
                                    <p:animEffect transition="in" filter="dissolve">
                                      <p:cBhvr>
                                        <p:cTn id="7" dur="500"/>
                                        <p:tgtEl>
                                          <p:spTgt spid="75059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 calcmode="lin" valueType="num">
                                      <p:cBhvr>
                                        <p:cTn id="12"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9">
                                            <p:txEl>
                                              <p:pRg st="6" end="6"/>
                                            </p:txEl>
                                          </p:spTgt>
                                        </p:tgtEl>
                                        <p:attrNameLst>
                                          <p:attrName>style.visibility</p:attrName>
                                        </p:attrNameLst>
                                      </p:cBhvr>
                                      <p:to>
                                        <p:strVal val="visible"/>
                                      </p:to>
                                    </p:set>
                                    <p:anim calcmode="lin" valueType="num">
                                      <p:cBhvr>
                                        <p:cTn id="18"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9">
                                            <p:txEl>
                                              <p:pRg st="7" end="7"/>
                                            </p:txEl>
                                          </p:spTgt>
                                        </p:tgtEl>
                                        <p:attrNameLst>
                                          <p:attrName>style.visibility</p:attrName>
                                        </p:attrNameLst>
                                      </p:cBhvr>
                                      <p:to>
                                        <p:strVal val="visible"/>
                                      </p:to>
                                    </p:set>
                                    <p:anim calcmode="lin" valueType="num">
                                      <p:cBhvr>
                                        <p:cTn id="24"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nodeType="clickEffect">
                                  <p:stCondLst>
                                    <p:cond delay="0"/>
                                  </p:stCondLst>
                                  <p:childTnLst>
                                    <p:set>
                                      <p:cBhvr>
                                        <p:cTn id="29" dur="1" fill="hold">
                                          <p:stCondLst>
                                            <p:cond delay="0"/>
                                          </p:stCondLst>
                                        </p:cTn>
                                        <p:tgtEl>
                                          <p:spTgt spid="9">
                                            <p:txEl>
                                              <p:pRg st="8" end="8"/>
                                            </p:txEl>
                                          </p:spTgt>
                                        </p:tgtEl>
                                        <p:attrNameLst>
                                          <p:attrName>style.visibility</p:attrName>
                                        </p:attrNameLst>
                                      </p:cBhvr>
                                      <p:to>
                                        <p:strVal val="visible"/>
                                      </p:to>
                                    </p:set>
                                    <p:anim calcmode="lin" valueType="num">
                                      <p:cBhvr>
                                        <p:cTn id="30"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9">
                                            <p:txEl>
                                              <p:pRg st="9" end="9"/>
                                            </p:txEl>
                                          </p:spTgt>
                                        </p:tgtEl>
                                        <p:attrNameLst>
                                          <p:attrName>style.visibility</p:attrName>
                                        </p:attrNameLst>
                                      </p:cBhvr>
                                      <p:to>
                                        <p:strVal val="visible"/>
                                      </p:to>
                                    </p:set>
                                    <p:anim calcmode="lin" valueType="num">
                                      <p:cBhvr>
                                        <p:cTn id="36"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9">
                                            <p:txEl>
                                              <p:pRg st="10" end="10"/>
                                            </p:txEl>
                                          </p:spTgt>
                                        </p:tgtEl>
                                        <p:attrNameLst>
                                          <p:attrName>style.visibility</p:attrName>
                                        </p:attrNameLst>
                                      </p:cBhvr>
                                      <p:to>
                                        <p:strVal val="visible"/>
                                      </p:to>
                                    </p:set>
                                    <p:anim calcmode="lin" valueType="num">
                                      <p:cBhvr>
                                        <p:cTn id="42" dur="500" fill="hold"/>
                                        <p:tgtEl>
                                          <p:spTgt spid="9">
                                            <p:txEl>
                                              <p:pRg st="10" end="10"/>
                                            </p:txEl>
                                          </p:spTgt>
                                        </p:tgtEl>
                                        <p:attrNameLst>
                                          <p:attrName>ppt_w</p:attrName>
                                        </p:attrNameLst>
                                      </p:cBhvr>
                                      <p:tavLst>
                                        <p:tav tm="0">
                                          <p:val>
                                            <p:fltVal val="0"/>
                                          </p:val>
                                        </p:tav>
                                        <p:tav tm="100000">
                                          <p:val>
                                            <p:strVal val="#ppt_w"/>
                                          </p:val>
                                        </p:tav>
                                      </p:tavLst>
                                    </p:anim>
                                    <p:anim calcmode="lin" valueType="num">
                                      <p:cBhvr>
                                        <p:cTn id="43" dur="500" fill="hold"/>
                                        <p:tgtEl>
                                          <p:spTgt spid="9">
                                            <p:txEl>
                                              <p:pRg st="10" end="1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Rectangle 11"/>
          <p:cNvSpPr>
            <a:spLocks noGrp="1" noChangeArrowheads="1"/>
          </p:cNvSpPr>
          <p:nvPr>
            <p:ph type="title" sz="quarter"/>
          </p:nvPr>
        </p:nvSpPr>
        <p:spPr>
          <a:xfrm>
            <a:off x="914400" y="304800"/>
            <a:ext cx="8229600" cy="1143000"/>
          </a:xfrm>
        </p:spPr>
        <p:txBody>
          <a:bodyPr>
            <a:noAutofit/>
          </a:bodyPr>
          <a:lstStyle/>
          <a:p>
            <a:pPr algn="ctr" eaLnBrk="1" hangingPunct="1"/>
            <a:r>
              <a:rPr lang="id-ID" sz="3200" b="1" dirty="0" smtClean="0">
                <a:solidFill>
                  <a:srgbClr val="0D0D0D"/>
                </a:solidFill>
              </a:rPr>
              <a:t>HARAPAN PEMERINTAH AKAN MUNCUL </a:t>
            </a:r>
            <a:r>
              <a:rPr lang="en-US" sz="3200" b="1" dirty="0" smtClean="0">
                <a:solidFill>
                  <a:srgbClr val="0D0D0D"/>
                </a:solidFill>
              </a:rPr>
              <a:t>GURU YANG EFEKTIF</a:t>
            </a:r>
            <a:endParaRPr lang="en-US" sz="3200" b="1" u="sng" dirty="0" smtClean="0">
              <a:solidFill>
                <a:srgbClr val="0D0D0D"/>
              </a:solidFill>
            </a:endParaRPr>
          </a:p>
        </p:txBody>
      </p:sp>
      <p:sp>
        <p:nvSpPr>
          <p:cNvPr id="22540" name="Oval 12"/>
          <p:cNvSpPr>
            <a:spLocks noChangeArrowheads="1"/>
          </p:cNvSpPr>
          <p:nvPr/>
        </p:nvSpPr>
        <p:spPr bwMode="auto">
          <a:xfrm>
            <a:off x="3205163" y="3429000"/>
            <a:ext cx="2438400" cy="1524000"/>
          </a:xfrm>
          <a:prstGeom prst="ellipse">
            <a:avLst/>
          </a:prstGeom>
          <a:solidFill>
            <a:srgbClr val="FF99CC"/>
          </a:solidFill>
          <a:ln w="9525">
            <a:solidFill>
              <a:schemeClr val="tx1"/>
            </a:solidFill>
            <a:round/>
            <a:headEnd/>
            <a:tailEnd/>
          </a:ln>
        </p:spPr>
        <p:txBody>
          <a:bodyPr wrap="none" anchor="ctr"/>
          <a:lstStyle/>
          <a:p>
            <a:pPr algn="ctr">
              <a:defRPr/>
            </a:pPr>
            <a:r>
              <a:rPr lang="en-US" sz="2000" b="1" dirty="0">
                <a:solidFill>
                  <a:schemeClr val="tx1">
                    <a:lumMod val="95000"/>
                    <a:lumOff val="5000"/>
                  </a:schemeClr>
                </a:solidFill>
                <a:latin typeface="Arial Rounded MT Bold" pitchFamily="34" charset="0"/>
              </a:rPr>
              <a:t>GURU</a:t>
            </a:r>
          </a:p>
        </p:txBody>
      </p:sp>
      <p:sp>
        <p:nvSpPr>
          <p:cNvPr id="22541" name="Oval 13"/>
          <p:cNvSpPr>
            <a:spLocks noChangeArrowheads="1"/>
          </p:cNvSpPr>
          <p:nvPr/>
        </p:nvSpPr>
        <p:spPr bwMode="auto">
          <a:xfrm>
            <a:off x="1403350" y="5157788"/>
            <a:ext cx="2133600" cy="1284287"/>
          </a:xfrm>
          <a:prstGeom prst="ellipse">
            <a:avLst/>
          </a:prstGeom>
          <a:solidFill>
            <a:srgbClr val="CCFFFF"/>
          </a:solidFill>
          <a:ln w="9525">
            <a:solidFill>
              <a:schemeClr val="tx1"/>
            </a:solidFill>
            <a:round/>
            <a:headEnd/>
            <a:tailEnd/>
          </a:ln>
        </p:spPr>
        <p:txBody>
          <a:bodyPr wrap="none" anchor="ctr"/>
          <a:lstStyle/>
          <a:p>
            <a:pPr algn="ctr">
              <a:defRPr/>
            </a:pPr>
            <a:r>
              <a:rPr lang="en-US" sz="2000" b="1" dirty="0">
                <a:solidFill>
                  <a:schemeClr val="tx1">
                    <a:lumMod val="95000"/>
                    <a:lumOff val="5000"/>
                  </a:schemeClr>
                </a:solidFill>
                <a:latin typeface="Arial Rounded MT Bold" pitchFamily="34" charset="0"/>
              </a:rPr>
              <a:t>Technology</a:t>
            </a:r>
          </a:p>
        </p:txBody>
      </p:sp>
      <p:sp>
        <p:nvSpPr>
          <p:cNvPr id="22542" name="Oval 14"/>
          <p:cNvSpPr>
            <a:spLocks noChangeArrowheads="1"/>
          </p:cNvSpPr>
          <p:nvPr/>
        </p:nvSpPr>
        <p:spPr bwMode="auto">
          <a:xfrm>
            <a:off x="1116013" y="1989138"/>
            <a:ext cx="2190750" cy="1293812"/>
          </a:xfrm>
          <a:prstGeom prst="ellipse">
            <a:avLst/>
          </a:prstGeom>
          <a:solidFill>
            <a:srgbClr val="CCFFFF"/>
          </a:solidFill>
          <a:ln w="9525">
            <a:solidFill>
              <a:schemeClr val="tx1"/>
            </a:solidFill>
            <a:round/>
            <a:headEnd/>
            <a:tailEnd/>
          </a:ln>
        </p:spPr>
        <p:txBody>
          <a:bodyPr wrap="none" anchor="ctr"/>
          <a:lstStyle/>
          <a:p>
            <a:pPr algn="ctr">
              <a:defRPr/>
            </a:pPr>
            <a:r>
              <a:rPr lang="en-US" sz="2000" b="1" dirty="0">
                <a:solidFill>
                  <a:schemeClr val="tx1">
                    <a:lumMod val="95000"/>
                    <a:lumOff val="5000"/>
                  </a:schemeClr>
                </a:solidFill>
                <a:latin typeface="Arial Rounded MT Bold" pitchFamily="34" charset="0"/>
              </a:rPr>
              <a:t>Good example/</a:t>
            </a:r>
          </a:p>
          <a:p>
            <a:pPr algn="ctr">
              <a:defRPr/>
            </a:pPr>
            <a:r>
              <a:rPr lang="en-US" sz="2000" b="1" dirty="0">
                <a:solidFill>
                  <a:schemeClr val="tx1">
                    <a:lumMod val="95000"/>
                    <a:lumOff val="5000"/>
                  </a:schemeClr>
                </a:solidFill>
                <a:latin typeface="Arial Rounded MT Bold" pitchFamily="34" charset="0"/>
              </a:rPr>
              <a:t>practices</a:t>
            </a:r>
          </a:p>
        </p:txBody>
      </p:sp>
      <p:sp>
        <p:nvSpPr>
          <p:cNvPr id="22543" name="Oval 15"/>
          <p:cNvSpPr>
            <a:spLocks noChangeArrowheads="1"/>
          </p:cNvSpPr>
          <p:nvPr/>
        </p:nvSpPr>
        <p:spPr bwMode="auto">
          <a:xfrm>
            <a:off x="539750" y="3573463"/>
            <a:ext cx="2133600" cy="1143000"/>
          </a:xfrm>
          <a:prstGeom prst="ellipse">
            <a:avLst/>
          </a:prstGeom>
          <a:solidFill>
            <a:srgbClr val="CCFFFF"/>
          </a:solidFill>
          <a:ln w="9525">
            <a:solidFill>
              <a:schemeClr val="tx1"/>
            </a:solidFill>
            <a:round/>
            <a:headEnd/>
            <a:tailEnd/>
          </a:ln>
        </p:spPr>
        <p:txBody>
          <a:bodyPr wrap="none" anchor="ctr"/>
          <a:lstStyle/>
          <a:p>
            <a:pPr algn="ctr">
              <a:defRPr/>
            </a:pPr>
            <a:r>
              <a:rPr lang="en-US" sz="2000" b="1" dirty="0">
                <a:solidFill>
                  <a:schemeClr val="tx1">
                    <a:lumMod val="95000"/>
                    <a:lumOff val="5000"/>
                  </a:schemeClr>
                </a:solidFill>
                <a:latin typeface="Arial Rounded MT Bold" pitchFamily="34" charset="0"/>
              </a:rPr>
              <a:t>Dynamic</a:t>
            </a:r>
            <a:r>
              <a:rPr lang="en-US" b="1" dirty="0">
                <a:solidFill>
                  <a:schemeClr val="bg1"/>
                </a:solidFill>
                <a:latin typeface="Arial Rounded MT Bold" pitchFamily="34" charset="0"/>
              </a:rPr>
              <a:t> </a:t>
            </a:r>
          </a:p>
          <a:p>
            <a:pPr algn="ctr">
              <a:defRPr/>
            </a:pPr>
            <a:r>
              <a:rPr lang="en-US" sz="2000" b="1" dirty="0">
                <a:solidFill>
                  <a:schemeClr val="tx1">
                    <a:lumMod val="95000"/>
                    <a:lumOff val="5000"/>
                  </a:schemeClr>
                </a:solidFill>
                <a:latin typeface="Arial Rounded MT Bold" pitchFamily="34" charset="0"/>
              </a:rPr>
              <a:t>curriculum</a:t>
            </a:r>
          </a:p>
        </p:txBody>
      </p:sp>
      <p:sp>
        <p:nvSpPr>
          <p:cNvPr id="22544" name="Oval 16"/>
          <p:cNvSpPr>
            <a:spLocks noChangeArrowheads="1"/>
          </p:cNvSpPr>
          <p:nvPr/>
        </p:nvSpPr>
        <p:spPr bwMode="auto">
          <a:xfrm>
            <a:off x="3810000" y="1600200"/>
            <a:ext cx="2133600" cy="1143000"/>
          </a:xfrm>
          <a:prstGeom prst="ellipse">
            <a:avLst/>
          </a:prstGeom>
          <a:solidFill>
            <a:srgbClr val="CCFFFF"/>
          </a:solidFill>
          <a:ln w="9525">
            <a:solidFill>
              <a:schemeClr val="tx1"/>
            </a:solidFill>
            <a:round/>
            <a:headEnd/>
            <a:tailEnd/>
          </a:ln>
        </p:spPr>
        <p:txBody>
          <a:bodyPr wrap="none" anchor="ctr"/>
          <a:lstStyle/>
          <a:p>
            <a:pPr algn="ctr">
              <a:defRPr/>
            </a:pPr>
            <a:r>
              <a:rPr lang="en-US" sz="2000" b="1" dirty="0">
                <a:solidFill>
                  <a:schemeClr val="tx1">
                    <a:lumMod val="95000"/>
                    <a:lumOff val="5000"/>
                  </a:schemeClr>
                </a:solidFill>
                <a:latin typeface="Arial Rounded MT Bold" pitchFamily="34" charset="0"/>
              </a:rPr>
              <a:t>Teaching</a:t>
            </a:r>
            <a:r>
              <a:rPr lang="en-US" b="1" dirty="0">
                <a:solidFill>
                  <a:schemeClr val="bg1"/>
                </a:solidFill>
                <a:latin typeface="Arial Rounded MT Bold" pitchFamily="34" charset="0"/>
              </a:rPr>
              <a:t> </a:t>
            </a:r>
            <a:r>
              <a:rPr lang="en-US" sz="2000" b="1" dirty="0">
                <a:solidFill>
                  <a:schemeClr val="tx1">
                    <a:lumMod val="95000"/>
                    <a:lumOff val="5000"/>
                  </a:schemeClr>
                </a:solidFill>
                <a:latin typeface="Arial Rounded MT Bold" pitchFamily="34" charset="0"/>
              </a:rPr>
              <a:t>skills</a:t>
            </a:r>
          </a:p>
        </p:txBody>
      </p:sp>
      <p:sp>
        <p:nvSpPr>
          <p:cNvPr id="22545" name="Oval 17"/>
          <p:cNvSpPr>
            <a:spLocks noChangeArrowheads="1"/>
          </p:cNvSpPr>
          <p:nvPr/>
        </p:nvSpPr>
        <p:spPr bwMode="auto">
          <a:xfrm>
            <a:off x="6011863" y="2565400"/>
            <a:ext cx="2241550" cy="1176338"/>
          </a:xfrm>
          <a:prstGeom prst="ellipse">
            <a:avLst/>
          </a:prstGeom>
          <a:solidFill>
            <a:srgbClr val="CCFFFF"/>
          </a:solidFill>
          <a:ln w="9525">
            <a:solidFill>
              <a:schemeClr val="tx1"/>
            </a:solidFill>
            <a:round/>
            <a:headEnd/>
            <a:tailEnd/>
          </a:ln>
        </p:spPr>
        <p:txBody>
          <a:bodyPr wrap="none" anchor="ctr"/>
          <a:lstStyle/>
          <a:p>
            <a:pPr algn="ctr">
              <a:defRPr/>
            </a:pPr>
            <a:r>
              <a:rPr lang="en-US" sz="2000" b="1" dirty="0">
                <a:solidFill>
                  <a:schemeClr val="tx1">
                    <a:lumMod val="95000"/>
                    <a:lumOff val="5000"/>
                  </a:schemeClr>
                </a:solidFill>
                <a:latin typeface="Arial Rounded MT Bold" pitchFamily="34" charset="0"/>
              </a:rPr>
              <a:t>Knowledgeable</a:t>
            </a:r>
          </a:p>
        </p:txBody>
      </p:sp>
      <p:sp>
        <p:nvSpPr>
          <p:cNvPr id="22546" name="Oval 18"/>
          <p:cNvSpPr>
            <a:spLocks noChangeArrowheads="1"/>
          </p:cNvSpPr>
          <p:nvPr/>
        </p:nvSpPr>
        <p:spPr bwMode="auto">
          <a:xfrm>
            <a:off x="6084888" y="4076700"/>
            <a:ext cx="2419350" cy="1081088"/>
          </a:xfrm>
          <a:prstGeom prst="ellipse">
            <a:avLst/>
          </a:prstGeom>
          <a:solidFill>
            <a:srgbClr val="CCFFFF"/>
          </a:solidFill>
          <a:ln w="9525">
            <a:solidFill>
              <a:schemeClr val="tx1"/>
            </a:solidFill>
            <a:round/>
            <a:headEnd/>
            <a:tailEnd/>
          </a:ln>
        </p:spPr>
        <p:txBody>
          <a:bodyPr wrap="none" anchor="ctr"/>
          <a:lstStyle/>
          <a:p>
            <a:pPr algn="ctr">
              <a:defRPr/>
            </a:pPr>
            <a:r>
              <a:rPr lang="en-US" sz="2000" b="1" dirty="0">
                <a:solidFill>
                  <a:schemeClr val="tx1">
                    <a:lumMod val="95000"/>
                    <a:lumOff val="5000"/>
                  </a:schemeClr>
                </a:solidFill>
                <a:latin typeface="Arial Rounded MT Bold" pitchFamily="34" charset="0"/>
              </a:rPr>
              <a:t>Professional</a:t>
            </a:r>
            <a:r>
              <a:rPr lang="en-US" b="1" dirty="0">
                <a:solidFill>
                  <a:schemeClr val="bg1"/>
                </a:solidFill>
                <a:latin typeface="Arial Rounded MT Bold" pitchFamily="34" charset="0"/>
              </a:rPr>
              <a:t> </a:t>
            </a:r>
          </a:p>
          <a:p>
            <a:pPr algn="ctr">
              <a:defRPr/>
            </a:pPr>
            <a:r>
              <a:rPr lang="en-US" sz="2000" b="1" dirty="0">
                <a:solidFill>
                  <a:schemeClr val="tx1">
                    <a:lumMod val="95000"/>
                    <a:lumOff val="5000"/>
                  </a:schemeClr>
                </a:solidFill>
                <a:latin typeface="Arial Rounded MT Bold" pitchFamily="34" charset="0"/>
              </a:rPr>
              <a:t>attitude</a:t>
            </a:r>
          </a:p>
        </p:txBody>
      </p:sp>
      <p:sp>
        <p:nvSpPr>
          <p:cNvPr id="22547" name="Oval 19"/>
          <p:cNvSpPr>
            <a:spLocks noChangeArrowheads="1"/>
          </p:cNvSpPr>
          <p:nvPr/>
        </p:nvSpPr>
        <p:spPr bwMode="auto">
          <a:xfrm>
            <a:off x="4284663" y="5157788"/>
            <a:ext cx="2735262" cy="1439862"/>
          </a:xfrm>
          <a:prstGeom prst="ellipse">
            <a:avLst/>
          </a:prstGeom>
          <a:solidFill>
            <a:srgbClr val="CCFFFF"/>
          </a:solidFill>
          <a:ln w="9525">
            <a:solidFill>
              <a:schemeClr val="tx1"/>
            </a:solidFill>
            <a:round/>
            <a:headEnd/>
            <a:tailEnd/>
          </a:ln>
        </p:spPr>
        <p:txBody>
          <a:bodyPr wrap="none" anchor="ctr"/>
          <a:lstStyle/>
          <a:p>
            <a:pPr algn="ctr">
              <a:defRPr/>
            </a:pPr>
            <a:r>
              <a:rPr lang="en-US" sz="2000" b="1" dirty="0">
                <a:solidFill>
                  <a:schemeClr val="tx1">
                    <a:lumMod val="95000"/>
                    <a:lumOff val="5000"/>
                  </a:schemeClr>
                </a:solidFill>
                <a:latin typeface="Arial Rounded MT Bold" pitchFamily="34" charset="0"/>
              </a:rPr>
              <a:t>Learning</a:t>
            </a:r>
            <a:r>
              <a:rPr lang="en-US" b="1" dirty="0">
                <a:solidFill>
                  <a:schemeClr val="bg1"/>
                </a:solidFill>
                <a:latin typeface="Arial Rounded MT Bold" pitchFamily="34" charset="0"/>
              </a:rPr>
              <a:t> </a:t>
            </a:r>
            <a:r>
              <a:rPr lang="en-US" sz="2000" b="1" dirty="0">
                <a:solidFill>
                  <a:schemeClr val="tx1">
                    <a:lumMod val="95000"/>
                    <a:lumOff val="5000"/>
                  </a:schemeClr>
                </a:solidFill>
                <a:latin typeface="Arial Rounded MT Bold" pitchFamily="34" charset="0"/>
              </a:rPr>
              <a:t>equipment</a:t>
            </a:r>
            <a:r>
              <a:rPr lang="en-US" b="1" dirty="0">
                <a:solidFill>
                  <a:schemeClr val="bg1"/>
                </a:solidFill>
                <a:latin typeface="Arial Rounded MT Bold" pitchFamily="34" charset="0"/>
              </a:rPr>
              <a:t>/</a:t>
            </a:r>
          </a:p>
          <a:p>
            <a:pPr algn="ctr">
              <a:defRPr/>
            </a:pPr>
            <a:r>
              <a:rPr lang="en-US" sz="2000" b="1" dirty="0">
                <a:solidFill>
                  <a:schemeClr val="tx1">
                    <a:lumMod val="95000"/>
                    <a:lumOff val="5000"/>
                  </a:schemeClr>
                </a:solidFill>
                <a:latin typeface="Arial Rounded MT Bold" pitchFamily="34" charset="0"/>
              </a:rPr>
              <a:t>/media</a:t>
            </a:r>
          </a:p>
        </p:txBody>
      </p:sp>
      <p:sp>
        <p:nvSpPr>
          <p:cNvPr id="22548" name="Line 20"/>
          <p:cNvSpPr>
            <a:spLocks noChangeShapeType="1"/>
          </p:cNvSpPr>
          <p:nvPr/>
        </p:nvSpPr>
        <p:spPr bwMode="auto">
          <a:xfrm flipH="1">
            <a:off x="4648200" y="2771775"/>
            <a:ext cx="76200" cy="685800"/>
          </a:xfrm>
          <a:prstGeom prst="line">
            <a:avLst/>
          </a:prstGeom>
          <a:noFill/>
          <a:ln w="50800">
            <a:solidFill>
              <a:srgbClr val="FF0000"/>
            </a:solidFill>
            <a:round/>
            <a:headEnd/>
            <a:tailEnd type="triangle" w="med" len="med"/>
          </a:ln>
        </p:spPr>
        <p:txBody>
          <a:bodyPr/>
          <a:lstStyle/>
          <a:p>
            <a:endParaRPr lang="id-ID"/>
          </a:p>
        </p:txBody>
      </p:sp>
      <p:sp>
        <p:nvSpPr>
          <p:cNvPr id="22549" name="Line 21"/>
          <p:cNvSpPr>
            <a:spLocks noChangeShapeType="1"/>
          </p:cNvSpPr>
          <p:nvPr/>
        </p:nvSpPr>
        <p:spPr bwMode="auto">
          <a:xfrm flipH="1">
            <a:off x="5334000" y="3429000"/>
            <a:ext cx="750888" cy="333375"/>
          </a:xfrm>
          <a:prstGeom prst="line">
            <a:avLst/>
          </a:prstGeom>
          <a:noFill/>
          <a:ln w="50800">
            <a:solidFill>
              <a:srgbClr val="FF0000"/>
            </a:solidFill>
            <a:round/>
            <a:headEnd/>
            <a:tailEnd type="triangle" w="med" len="med"/>
          </a:ln>
        </p:spPr>
        <p:txBody>
          <a:bodyPr/>
          <a:lstStyle/>
          <a:p>
            <a:endParaRPr lang="id-ID"/>
          </a:p>
        </p:txBody>
      </p:sp>
      <p:sp>
        <p:nvSpPr>
          <p:cNvPr id="22550" name="Line 22"/>
          <p:cNvSpPr>
            <a:spLocks noChangeShapeType="1"/>
          </p:cNvSpPr>
          <p:nvPr/>
        </p:nvSpPr>
        <p:spPr bwMode="auto">
          <a:xfrm flipH="1" flipV="1">
            <a:off x="5651500" y="4292600"/>
            <a:ext cx="504825" cy="144463"/>
          </a:xfrm>
          <a:prstGeom prst="line">
            <a:avLst/>
          </a:prstGeom>
          <a:noFill/>
          <a:ln w="50800">
            <a:solidFill>
              <a:srgbClr val="FF0000"/>
            </a:solidFill>
            <a:round/>
            <a:headEnd/>
            <a:tailEnd type="triangle" w="med" len="med"/>
          </a:ln>
        </p:spPr>
        <p:txBody>
          <a:bodyPr/>
          <a:lstStyle/>
          <a:p>
            <a:endParaRPr lang="id-ID"/>
          </a:p>
        </p:txBody>
      </p:sp>
      <p:sp>
        <p:nvSpPr>
          <p:cNvPr id="22551" name="Line 23"/>
          <p:cNvSpPr>
            <a:spLocks noChangeShapeType="1"/>
          </p:cNvSpPr>
          <p:nvPr/>
        </p:nvSpPr>
        <p:spPr bwMode="auto">
          <a:xfrm flipH="1" flipV="1">
            <a:off x="5219700" y="4797425"/>
            <a:ext cx="431800" cy="431800"/>
          </a:xfrm>
          <a:prstGeom prst="line">
            <a:avLst/>
          </a:prstGeom>
          <a:noFill/>
          <a:ln w="50800">
            <a:solidFill>
              <a:srgbClr val="FF0000"/>
            </a:solidFill>
            <a:round/>
            <a:headEnd/>
            <a:tailEnd type="triangle" w="med" len="med"/>
          </a:ln>
        </p:spPr>
        <p:txBody>
          <a:bodyPr/>
          <a:lstStyle/>
          <a:p>
            <a:endParaRPr lang="id-ID"/>
          </a:p>
        </p:txBody>
      </p:sp>
      <p:sp>
        <p:nvSpPr>
          <p:cNvPr id="22552" name="Line 24"/>
          <p:cNvSpPr>
            <a:spLocks noChangeShapeType="1"/>
          </p:cNvSpPr>
          <p:nvPr/>
        </p:nvSpPr>
        <p:spPr bwMode="auto">
          <a:xfrm flipV="1">
            <a:off x="3200400" y="4829175"/>
            <a:ext cx="533400" cy="457200"/>
          </a:xfrm>
          <a:prstGeom prst="line">
            <a:avLst/>
          </a:prstGeom>
          <a:noFill/>
          <a:ln w="50800">
            <a:solidFill>
              <a:srgbClr val="FF0000"/>
            </a:solidFill>
            <a:round/>
            <a:headEnd/>
            <a:tailEnd type="triangle" w="med" len="med"/>
          </a:ln>
        </p:spPr>
        <p:txBody>
          <a:bodyPr/>
          <a:lstStyle/>
          <a:p>
            <a:endParaRPr lang="id-ID"/>
          </a:p>
        </p:txBody>
      </p:sp>
      <p:sp>
        <p:nvSpPr>
          <p:cNvPr id="22553" name="Line 25"/>
          <p:cNvSpPr>
            <a:spLocks noChangeShapeType="1"/>
          </p:cNvSpPr>
          <p:nvPr/>
        </p:nvSpPr>
        <p:spPr bwMode="auto">
          <a:xfrm>
            <a:off x="2627313" y="4149725"/>
            <a:ext cx="576262" cy="71438"/>
          </a:xfrm>
          <a:prstGeom prst="line">
            <a:avLst/>
          </a:prstGeom>
          <a:noFill/>
          <a:ln w="50800">
            <a:solidFill>
              <a:srgbClr val="FF0000"/>
            </a:solidFill>
            <a:round/>
            <a:headEnd/>
            <a:tailEnd type="triangle" w="med" len="med"/>
          </a:ln>
        </p:spPr>
        <p:txBody>
          <a:bodyPr/>
          <a:lstStyle/>
          <a:p>
            <a:endParaRPr lang="id-ID"/>
          </a:p>
        </p:txBody>
      </p:sp>
      <p:sp>
        <p:nvSpPr>
          <p:cNvPr id="22554" name="Line 26"/>
          <p:cNvSpPr>
            <a:spLocks noChangeShapeType="1"/>
          </p:cNvSpPr>
          <p:nvPr/>
        </p:nvSpPr>
        <p:spPr bwMode="auto">
          <a:xfrm>
            <a:off x="3200400" y="2924175"/>
            <a:ext cx="457200" cy="685800"/>
          </a:xfrm>
          <a:prstGeom prst="line">
            <a:avLst/>
          </a:prstGeom>
          <a:noFill/>
          <a:ln w="50800">
            <a:solidFill>
              <a:srgbClr val="FF0000"/>
            </a:solidFill>
            <a:round/>
            <a:headEnd/>
            <a:tailEnd type="triangle" w="med" len="med"/>
          </a:ln>
        </p:spPr>
        <p:txBody>
          <a:body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2539"/>
                                        </p:tgtEl>
                                        <p:attrNameLst>
                                          <p:attrName>style.visibility</p:attrName>
                                        </p:attrNameLst>
                                      </p:cBhvr>
                                      <p:to>
                                        <p:strVal val="visible"/>
                                      </p:to>
                                    </p:set>
                                    <p:anim calcmode="lin" valueType="num">
                                      <p:cBhvr>
                                        <p:cTn id="7" dur="500" fill="hold"/>
                                        <p:tgtEl>
                                          <p:spTgt spid="2253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2539"/>
                                        </p:tgtEl>
                                        <p:attrNameLst>
                                          <p:attrName>ppt_y</p:attrName>
                                        </p:attrNameLst>
                                      </p:cBhvr>
                                      <p:tavLst>
                                        <p:tav tm="0">
                                          <p:val>
                                            <p:strVal val="#ppt_y"/>
                                          </p:val>
                                        </p:tav>
                                        <p:tav tm="100000">
                                          <p:val>
                                            <p:strVal val="#ppt_y"/>
                                          </p:val>
                                        </p:tav>
                                      </p:tavLst>
                                    </p:anim>
                                    <p:anim calcmode="lin" valueType="num">
                                      <p:cBhvr>
                                        <p:cTn id="9" dur="500" fill="hold"/>
                                        <p:tgtEl>
                                          <p:spTgt spid="2253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253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2539"/>
                                        </p:tgtEl>
                                      </p:cBhvr>
                                    </p:animEffect>
                                  </p:childTnLst>
                                </p:cTn>
                              </p:par>
                            </p:childTnLst>
                          </p:cTn>
                        </p:par>
                      </p:childTnLst>
                    </p:cTn>
                  </p:par>
                  <p:par>
                    <p:cTn id="12" fill="hold">
                      <p:stCondLst>
                        <p:cond delay="indefinite"/>
                      </p:stCondLst>
                      <p:childTnLst>
                        <p:par>
                          <p:cTn id="13" fill="hold">
                            <p:stCondLst>
                              <p:cond delay="0"/>
                            </p:stCondLst>
                            <p:childTnLst>
                              <p:par>
                                <p:cTn id="14" presetID="45" presetClass="entr" presetSubtype="0" fill="hold" grpId="0" nodeType="clickEffect">
                                  <p:stCondLst>
                                    <p:cond delay="0"/>
                                  </p:stCondLst>
                                  <p:iterate type="lt">
                                    <p:tmPct val="10000"/>
                                  </p:iterate>
                                  <p:childTnLst>
                                    <p:set>
                                      <p:cBhvr>
                                        <p:cTn id="15" dur="1" fill="hold">
                                          <p:stCondLst>
                                            <p:cond delay="0"/>
                                          </p:stCondLst>
                                        </p:cTn>
                                        <p:tgtEl>
                                          <p:spTgt spid="22540"/>
                                        </p:tgtEl>
                                        <p:attrNameLst>
                                          <p:attrName>style.visibility</p:attrName>
                                        </p:attrNameLst>
                                      </p:cBhvr>
                                      <p:to>
                                        <p:strVal val="visible"/>
                                      </p:to>
                                    </p:set>
                                    <p:animEffect transition="in" filter="fade">
                                      <p:cBhvr>
                                        <p:cTn id="16" dur="2000"/>
                                        <p:tgtEl>
                                          <p:spTgt spid="22540"/>
                                        </p:tgtEl>
                                      </p:cBhvr>
                                    </p:animEffect>
                                    <p:anim calcmode="lin" valueType="num">
                                      <p:cBhvr>
                                        <p:cTn id="17" dur="2000" fill="hold"/>
                                        <p:tgtEl>
                                          <p:spTgt spid="22540"/>
                                        </p:tgtEl>
                                        <p:attrNameLst>
                                          <p:attrName>ppt_w</p:attrName>
                                        </p:attrNameLst>
                                      </p:cBhvr>
                                      <p:tavLst>
                                        <p:tav tm="0" fmla="#ppt_w*sin(2.5*pi*$)">
                                          <p:val>
                                            <p:fltVal val="0"/>
                                          </p:val>
                                        </p:tav>
                                        <p:tav tm="100000">
                                          <p:val>
                                            <p:fltVal val="1"/>
                                          </p:val>
                                        </p:tav>
                                      </p:tavLst>
                                    </p:anim>
                                    <p:anim calcmode="lin" valueType="num">
                                      <p:cBhvr>
                                        <p:cTn id="18" dur="2000" fill="hold"/>
                                        <p:tgtEl>
                                          <p:spTgt spid="2254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2544"/>
                                        </p:tgtEl>
                                        <p:attrNameLst>
                                          <p:attrName>style.visibility</p:attrName>
                                        </p:attrNameLst>
                                      </p:cBhvr>
                                      <p:to>
                                        <p:strVal val="visible"/>
                                      </p:to>
                                    </p:set>
                                    <p:anim calcmode="lin" valueType="num">
                                      <p:cBhvr additive="base">
                                        <p:cTn id="23" dur="500" fill="hold"/>
                                        <p:tgtEl>
                                          <p:spTgt spid="22544"/>
                                        </p:tgtEl>
                                        <p:attrNameLst>
                                          <p:attrName>ppt_x</p:attrName>
                                        </p:attrNameLst>
                                      </p:cBhvr>
                                      <p:tavLst>
                                        <p:tav tm="0">
                                          <p:val>
                                            <p:strVal val="#ppt_x"/>
                                          </p:val>
                                        </p:tav>
                                        <p:tav tm="100000">
                                          <p:val>
                                            <p:strVal val="#ppt_x"/>
                                          </p:val>
                                        </p:tav>
                                      </p:tavLst>
                                    </p:anim>
                                    <p:anim calcmode="lin" valueType="num">
                                      <p:cBhvr additive="base">
                                        <p:cTn id="24" dur="500" fill="hold"/>
                                        <p:tgtEl>
                                          <p:spTgt spid="2254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548"/>
                                        </p:tgtEl>
                                        <p:attrNameLst>
                                          <p:attrName>style.visibility</p:attrName>
                                        </p:attrNameLst>
                                      </p:cBhvr>
                                      <p:to>
                                        <p:strVal val="visible"/>
                                      </p:to>
                                    </p:set>
                                    <p:anim calcmode="lin" valueType="num">
                                      <p:cBhvr additive="base">
                                        <p:cTn id="27" dur="500" fill="hold"/>
                                        <p:tgtEl>
                                          <p:spTgt spid="22548"/>
                                        </p:tgtEl>
                                        <p:attrNameLst>
                                          <p:attrName>ppt_x</p:attrName>
                                        </p:attrNameLst>
                                      </p:cBhvr>
                                      <p:tavLst>
                                        <p:tav tm="0">
                                          <p:val>
                                            <p:strVal val="#ppt_x"/>
                                          </p:val>
                                        </p:tav>
                                        <p:tav tm="100000">
                                          <p:val>
                                            <p:strVal val="#ppt_x"/>
                                          </p:val>
                                        </p:tav>
                                      </p:tavLst>
                                    </p:anim>
                                    <p:anim calcmode="lin" valueType="num">
                                      <p:cBhvr additive="base">
                                        <p:cTn id="28" dur="500" fill="hold"/>
                                        <p:tgtEl>
                                          <p:spTgt spid="2254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2545"/>
                                        </p:tgtEl>
                                        <p:attrNameLst>
                                          <p:attrName>style.visibility</p:attrName>
                                        </p:attrNameLst>
                                      </p:cBhvr>
                                      <p:to>
                                        <p:strVal val="visible"/>
                                      </p:to>
                                    </p:set>
                                    <p:anim calcmode="lin" valueType="num">
                                      <p:cBhvr additive="base">
                                        <p:cTn id="33" dur="500" fill="hold"/>
                                        <p:tgtEl>
                                          <p:spTgt spid="22545"/>
                                        </p:tgtEl>
                                        <p:attrNameLst>
                                          <p:attrName>ppt_x</p:attrName>
                                        </p:attrNameLst>
                                      </p:cBhvr>
                                      <p:tavLst>
                                        <p:tav tm="0">
                                          <p:val>
                                            <p:strVal val="#ppt_x"/>
                                          </p:val>
                                        </p:tav>
                                        <p:tav tm="100000">
                                          <p:val>
                                            <p:strVal val="#ppt_x"/>
                                          </p:val>
                                        </p:tav>
                                      </p:tavLst>
                                    </p:anim>
                                    <p:anim calcmode="lin" valueType="num">
                                      <p:cBhvr additive="base">
                                        <p:cTn id="34" dur="500" fill="hold"/>
                                        <p:tgtEl>
                                          <p:spTgt spid="22545"/>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549"/>
                                        </p:tgtEl>
                                        <p:attrNameLst>
                                          <p:attrName>style.visibility</p:attrName>
                                        </p:attrNameLst>
                                      </p:cBhvr>
                                      <p:to>
                                        <p:strVal val="visible"/>
                                      </p:to>
                                    </p:set>
                                    <p:anim calcmode="lin" valueType="num">
                                      <p:cBhvr additive="base">
                                        <p:cTn id="37" dur="500" fill="hold"/>
                                        <p:tgtEl>
                                          <p:spTgt spid="22549"/>
                                        </p:tgtEl>
                                        <p:attrNameLst>
                                          <p:attrName>ppt_x</p:attrName>
                                        </p:attrNameLst>
                                      </p:cBhvr>
                                      <p:tavLst>
                                        <p:tav tm="0">
                                          <p:val>
                                            <p:strVal val="#ppt_x"/>
                                          </p:val>
                                        </p:tav>
                                        <p:tav tm="100000">
                                          <p:val>
                                            <p:strVal val="#ppt_x"/>
                                          </p:val>
                                        </p:tav>
                                      </p:tavLst>
                                    </p:anim>
                                    <p:anim calcmode="lin" valueType="num">
                                      <p:cBhvr additive="base">
                                        <p:cTn id="38" dur="500" fill="hold"/>
                                        <p:tgtEl>
                                          <p:spTgt spid="225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546"/>
                                        </p:tgtEl>
                                        <p:attrNameLst>
                                          <p:attrName>style.visibility</p:attrName>
                                        </p:attrNameLst>
                                      </p:cBhvr>
                                      <p:to>
                                        <p:strVal val="visible"/>
                                      </p:to>
                                    </p:set>
                                    <p:anim calcmode="lin" valueType="num">
                                      <p:cBhvr additive="base">
                                        <p:cTn id="43" dur="500" fill="hold"/>
                                        <p:tgtEl>
                                          <p:spTgt spid="22546"/>
                                        </p:tgtEl>
                                        <p:attrNameLst>
                                          <p:attrName>ppt_x</p:attrName>
                                        </p:attrNameLst>
                                      </p:cBhvr>
                                      <p:tavLst>
                                        <p:tav tm="0">
                                          <p:val>
                                            <p:strVal val="#ppt_x"/>
                                          </p:val>
                                        </p:tav>
                                        <p:tav tm="100000">
                                          <p:val>
                                            <p:strVal val="#ppt_x"/>
                                          </p:val>
                                        </p:tav>
                                      </p:tavLst>
                                    </p:anim>
                                    <p:anim calcmode="lin" valueType="num">
                                      <p:cBhvr additive="base">
                                        <p:cTn id="44" dur="500" fill="hold"/>
                                        <p:tgtEl>
                                          <p:spTgt spid="225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550"/>
                                        </p:tgtEl>
                                        <p:attrNameLst>
                                          <p:attrName>style.visibility</p:attrName>
                                        </p:attrNameLst>
                                      </p:cBhvr>
                                      <p:to>
                                        <p:strVal val="visible"/>
                                      </p:to>
                                    </p:set>
                                    <p:anim calcmode="lin" valueType="num">
                                      <p:cBhvr additive="base">
                                        <p:cTn id="47" dur="500" fill="hold"/>
                                        <p:tgtEl>
                                          <p:spTgt spid="22550"/>
                                        </p:tgtEl>
                                        <p:attrNameLst>
                                          <p:attrName>ppt_x</p:attrName>
                                        </p:attrNameLst>
                                      </p:cBhvr>
                                      <p:tavLst>
                                        <p:tav tm="0">
                                          <p:val>
                                            <p:strVal val="#ppt_x"/>
                                          </p:val>
                                        </p:tav>
                                        <p:tav tm="100000">
                                          <p:val>
                                            <p:strVal val="#ppt_x"/>
                                          </p:val>
                                        </p:tav>
                                      </p:tavLst>
                                    </p:anim>
                                    <p:anim calcmode="lin" valueType="num">
                                      <p:cBhvr additive="base">
                                        <p:cTn id="48" dur="500" fill="hold"/>
                                        <p:tgtEl>
                                          <p:spTgt spid="2255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2547"/>
                                        </p:tgtEl>
                                        <p:attrNameLst>
                                          <p:attrName>style.visibility</p:attrName>
                                        </p:attrNameLst>
                                      </p:cBhvr>
                                      <p:to>
                                        <p:strVal val="visible"/>
                                      </p:to>
                                    </p:set>
                                    <p:anim calcmode="lin" valueType="num">
                                      <p:cBhvr additive="base">
                                        <p:cTn id="53" dur="500" fill="hold"/>
                                        <p:tgtEl>
                                          <p:spTgt spid="22547"/>
                                        </p:tgtEl>
                                        <p:attrNameLst>
                                          <p:attrName>ppt_x</p:attrName>
                                        </p:attrNameLst>
                                      </p:cBhvr>
                                      <p:tavLst>
                                        <p:tav tm="0">
                                          <p:val>
                                            <p:strVal val="#ppt_x"/>
                                          </p:val>
                                        </p:tav>
                                        <p:tav tm="100000">
                                          <p:val>
                                            <p:strVal val="#ppt_x"/>
                                          </p:val>
                                        </p:tav>
                                      </p:tavLst>
                                    </p:anim>
                                    <p:anim calcmode="lin" valueType="num">
                                      <p:cBhvr additive="base">
                                        <p:cTn id="54" dur="500" fill="hold"/>
                                        <p:tgtEl>
                                          <p:spTgt spid="2254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2551"/>
                                        </p:tgtEl>
                                        <p:attrNameLst>
                                          <p:attrName>style.visibility</p:attrName>
                                        </p:attrNameLst>
                                      </p:cBhvr>
                                      <p:to>
                                        <p:strVal val="visible"/>
                                      </p:to>
                                    </p:set>
                                    <p:anim calcmode="lin" valueType="num">
                                      <p:cBhvr additive="base">
                                        <p:cTn id="57" dur="500" fill="hold"/>
                                        <p:tgtEl>
                                          <p:spTgt spid="22551"/>
                                        </p:tgtEl>
                                        <p:attrNameLst>
                                          <p:attrName>ppt_x</p:attrName>
                                        </p:attrNameLst>
                                      </p:cBhvr>
                                      <p:tavLst>
                                        <p:tav tm="0">
                                          <p:val>
                                            <p:strVal val="#ppt_x"/>
                                          </p:val>
                                        </p:tav>
                                        <p:tav tm="100000">
                                          <p:val>
                                            <p:strVal val="#ppt_x"/>
                                          </p:val>
                                        </p:tav>
                                      </p:tavLst>
                                    </p:anim>
                                    <p:anim calcmode="lin" valueType="num">
                                      <p:cBhvr additive="base">
                                        <p:cTn id="58" dur="500" fill="hold"/>
                                        <p:tgtEl>
                                          <p:spTgt spid="2255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2541"/>
                                        </p:tgtEl>
                                        <p:attrNameLst>
                                          <p:attrName>style.visibility</p:attrName>
                                        </p:attrNameLst>
                                      </p:cBhvr>
                                      <p:to>
                                        <p:strVal val="visible"/>
                                      </p:to>
                                    </p:set>
                                    <p:anim calcmode="lin" valueType="num">
                                      <p:cBhvr additive="base">
                                        <p:cTn id="63" dur="500" fill="hold"/>
                                        <p:tgtEl>
                                          <p:spTgt spid="22541"/>
                                        </p:tgtEl>
                                        <p:attrNameLst>
                                          <p:attrName>ppt_x</p:attrName>
                                        </p:attrNameLst>
                                      </p:cBhvr>
                                      <p:tavLst>
                                        <p:tav tm="0">
                                          <p:val>
                                            <p:strVal val="#ppt_x"/>
                                          </p:val>
                                        </p:tav>
                                        <p:tav tm="100000">
                                          <p:val>
                                            <p:strVal val="#ppt_x"/>
                                          </p:val>
                                        </p:tav>
                                      </p:tavLst>
                                    </p:anim>
                                    <p:anim calcmode="lin" valueType="num">
                                      <p:cBhvr additive="base">
                                        <p:cTn id="64" dur="500" fill="hold"/>
                                        <p:tgtEl>
                                          <p:spTgt spid="2254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552"/>
                                        </p:tgtEl>
                                        <p:attrNameLst>
                                          <p:attrName>style.visibility</p:attrName>
                                        </p:attrNameLst>
                                      </p:cBhvr>
                                      <p:to>
                                        <p:strVal val="visible"/>
                                      </p:to>
                                    </p:set>
                                    <p:anim calcmode="lin" valueType="num">
                                      <p:cBhvr additive="base">
                                        <p:cTn id="67" dur="500" fill="hold"/>
                                        <p:tgtEl>
                                          <p:spTgt spid="22552"/>
                                        </p:tgtEl>
                                        <p:attrNameLst>
                                          <p:attrName>ppt_x</p:attrName>
                                        </p:attrNameLst>
                                      </p:cBhvr>
                                      <p:tavLst>
                                        <p:tav tm="0">
                                          <p:val>
                                            <p:strVal val="#ppt_x"/>
                                          </p:val>
                                        </p:tav>
                                        <p:tav tm="100000">
                                          <p:val>
                                            <p:strVal val="#ppt_x"/>
                                          </p:val>
                                        </p:tav>
                                      </p:tavLst>
                                    </p:anim>
                                    <p:anim calcmode="lin" valueType="num">
                                      <p:cBhvr additive="base">
                                        <p:cTn id="68" dur="500" fill="hold"/>
                                        <p:tgtEl>
                                          <p:spTgt spid="2255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543"/>
                                        </p:tgtEl>
                                        <p:attrNameLst>
                                          <p:attrName>style.visibility</p:attrName>
                                        </p:attrNameLst>
                                      </p:cBhvr>
                                      <p:to>
                                        <p:strVal val="visible"/>
                                      </p:to>
                                    </p:set>
                                    <p:anim calcmode="lin" valueType="num">
                                      <p:cBhvr additive="base">
                                        <p:cTn id="73" dur="500" fill="hold"/>
                                        <p:tgtEl>
                                          <p:spTgt spid="22543"/>
                                        </p:tgtEl>
                                        <p:attrNameLst>
                                          <p:attrName>ppt_x</p:attrName>
                                        </p:attrNameLst>
                                      </p:cBhvr>
                                      <p:tavLst>
                                        <p:tav tm="0">
                                          <p:val>
                                            <p:strVal val="#ppt_x"/>
                                          </p:val>
                                        </p:tav>
                                        <p:tav tm="100000">
                                          <p:val>
                                            <p:strVal val="#ppt_x"/>
                                          </p:val>
                                        </p:tav>
                                      </p:tavLst>
                                    </p:anim>
                                    <p:anim calcmode="lin" valueType="num">
                                      <p:cBhvr additive="base">
                                        <p:cTn id="74" dur="500" fill="hold"/>
                                        <p:tgtEl>
                                          <p:spTgt spid="22543"/>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2553"/>
                                        </p:tgtEl>
                                        <p:attrNameLst>
                                          <p:attrName>style.visibility</p:attrName>
                                        </p:attrNameLst>
                                      </p:cBhvr>
                                      <p:to>
                                        <p:strVal val="visible"/>
                                      </p:to>
                                    </p:set>
                                    <p:anim calcmode="lin" valueType="num">
                                      <p:cBhvr additive="base">
                                        <p:cTn id="77" dur="500" fill="hold"/>
                                        <p:tgtEl>
                                          <p:spTgt spid="22553"/>
                                        </p:tgtEl>
                                        <p:attrNameLst>
                                          <p:attrName>ppt_x</p:attrName>
                                        </p:attrNameLst>
                                      </p:cBhvr>
                                      <p:tavLst>
                                        <p:tav tm="0">
                                          <p:val>
                                            <p:strVal val="#ppt_x"/>
                                          </p:val>
                                        </p:tav>
                                        <p:tav tm="100000">
                                          <p:val>
                                            <p:strVal val="#ppt_x"/>
                                          </p:val>
                                        </p:tav>
                                      </p:tavLst>
                                    </p:anim>
                                    <p:anim calcmode="lin" valueType="num">
                                      <p:cBhvr additive="base">
                                        <p:cTn id="78" dur="500" fill="hold"/>
                                        <p:tgtEl>
                                          <p:spTgt spid="22553"/>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2542"/>
                                        </p:tgtEl>
                                        <p:attrNameLst>
                                          <p:attrName>style.visibility</p:attrName>
                                        </p:attrNameLst>
                                      </p:cBhvr>
                                      <p:to>
                                        <p:strVal val="visible"/>
                                      </p:to>
                                    </p:set>
                                    <p:anim calcmode="lin" valueType="num">
                                      <p:cBhvr additive="base">
                                        <p:cTn id="83" dur="500" fill="hold"/>
                                        <p:tgtEl>
                                          <p:spTgt spid="22542"/>
                                        </p:tgtEl>
                                        <p:attrNameLst>
                                          <p:attrName>ppt_x</p:attrName>
                                        </p:attrNameLst>
                                      </p:cBhvr>
                                      <p:tavLst>
                                        <p:tav tm="0">
                                          <p:val>
                                            <p:strVal val="#ppt_x"/>
                                          </p:val>
                                        </p:tav>
                                        <p:tav tm="100000">
                                          <p:val>
                                            <p:strVal val="#ppt_x"/>
                                          </p:val>
                                        </p:tav>
                                      </p:tavLst>
                                    </p:anim>
                                    <p:anim calcmode="lin" valueType="num">
                                      <p:cBhvr additive="base">
                                        <p:cTn id="84" dur="500" fill="hold"/>
                                        <p:tgtEl>
                                          <p:spTgt spid="2254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554"/>
                                        </p:tgtEl>
                                        <p:attrNameLst>
                                          <p:attrName>style.visibility</p:attrName>
                                        </p:attrNameLst>
                                      </p:cBhvr>
                                      <p:to>
                                        <p:strVal val="visible"/>
                                      </p:to>
                                    </p:set>
                                    <p:anim calcmode="lin" valueType="num">
                                      <p:cBhvr additive="base">
                                        <p:cTn id="87" dur="500" fill="hold"/>
                                        <p:tgtEl>
                                          <p:spTgt spid="22554"/>
                                        </p:tgtEl>
                                        <p:attrNameLst>
                                          <p:attrName>ppt_x</p:attrName>
                                        </p:attrNameLst>
                                      </p:cBhvr>
                                      <p:tavLst>
                                        <p:tav tm="0">
                                          <p:val>
                                            <p:strVal val="#ppt_x"/>
                                          </p:val>
                                        </p:tav>
                                        <p:tav tm="100000">
                                          <p:val>
                                            <p:strVal val="#ppt_x"/>
                                          </p:val>
                                        </p:tav>
                                      </p:tavLst>
                                    </p:anim>
                                    <p:anim calcmode="lin" valueType="num">
                                      <p:cBhvr additive="base">
                                        <p:cTn id="88" dur="500" fill="hold"/>
                                        <p:tgtEl>
                                          <p:spTgt spid="22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p:bldP spid="22540" grpId="0" animBg="1"/>
      <p:bldP spid="22541" grpId="0" animBg="1"/>
      <p:bldP spid="22542" grpId="0" animBg="1"/>
      <p:bldP spid="22543" grpId="0" animBg="1"/>
      <p:bldP spid="22544" grpId="0" animBg="1"/>
      <p:bldP spid="22545" grpId="0" animBg="1"/>
      <p:bldP spid="22546" grpId="0" animBg="1"/>
      <p:bldP spid="22547" grpId="0" animBg="1"/>
      <p:bldP spid="22548" grpId="0" animBg="1"/>
      <p:bldP spid="22549" grpId="0" animBg="1"/>
      <p:bldP spid="22550" grpId="0" animBg="1"/>
      <p:bldP spid="22551" grpId="0" animBg="1"/>
      <p:bldP spid="22552" grpId="0" animBg="1"/>
      <p:bldP spid="22553" grpId="0" animBg="1"/>
      <p:bldP spid="225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Yellow-background-powerpoint-background-templates.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9459" name="WordArt 2"/>
          <p:cNvSpPr>
            <a:spLocks noChangeArrowheads="1" noChangeShapeType="1" noTextEdit="1"/>
          </p:cNvSpPr>
          <p:nvPr/>
        </p:nvSpPr>
        <p:spPr bwMode="auto">
          <a:xfrm>
            <a:off x="2590800" y="685800"/>
            <a:ext cx="4343400" cy="685800"/>
          </a:xfrm>
          <a:prstGeom prst="rect">
            <a:avLst/>
          </a:prstGeom>
        </p:spPr>
        <p:txBody>
          <a:bodyPr wrap="none" fromWordArt="1">
            <a:prstTxWarp prst="textPlain">
              <a:avLst>
                <a:gd name="adj" fmla="val 50000"/>
              </a:avLst>
            </a:prstTxWarp>
          </a:bodyPr>
          <a:lstStyle/>
          <a:p>
            <a:pPr algn="ctr"/>
            <a:r>
              <a:rPr lang="id-ID" sz="3200" kern="10" dirty="0">
                <a:ln w="9525">
                  <a:noFill/>
                  <a:round/>
                  <a:headEnd/>
                  <a:tailEnd/>
                </a:ln>
                <a:solidFill>
                  <a:srgbClr val="0000FF"/>
                </a:solidFill>
                <a:effectLst>
                  <a:outerShdw dist="45791" dir="2021404" algn="ctr" rotWithShape="0">
                    <a:srgbClr val="C0C0C0"/>
                  </a:outerShdw>
                </a:effectLst>
                <a:latin typeface="Market"/>
              </a:rPr>
              <a:t>PARADIGMA BARU</a:t>
            </a:r>
          </a:p>
          <a:p>
            <a:pPr algn="ctr"/>
            <a:r>
              <a:rPr lang="id-ID" sz="3200" kern="10" dirty="0">
                <a:ln w="9525">
                  <a:noFill/>
                  <a:round/>
                  <a:headEnd/>
                  <a:tailEnd/>
                </a:ln>
                <a:solidFill>
                  <a:srgbClr val="0000FF"/>
                </a:solidFill>
                <a:effectLst>
                  <a:outerShdw dist="45791" dir="2021404" algn="ctr" rotWithShape="0">
                    <a:srgbClr val="C0C0C0"/>
                  </a:outerShdw>
                </a:effectLst>
                <a:latin typeface="Market"/>
              </a:rPr>
              <a:t>BAGI PRIBADI SUKSES</a:t>
            </a:r>
          </a:p>
        </p:txBody>
      </p:sp>
      <p:sp>
        <p:nvSpPr>
          <p:cNvPr id="203779" name="Rectangle 3"/>
          <p:cNvSpPr>
            <a:spLocks noChangeArrowheads="1"/>
          </p:cNvSpPr>
          <p:nvPr/>
        </p:nvSpPr>
        <p:spPr bwMode="auto">
          <a:xfrm>
            <a:off x="533400" y="2628900"/>
            <a:ext cx="2286000" cy="609600"/>
          </a:xfrm>
          <a:prstGeom prst="rect">
            <a:avLst/>
          </a:prstGeom>
          <a:solidFill>
            <a:srgbClr val="ECF5FE"/>
          </a:solidFill>
          <a:ln w="9525">
            <a:solidFill>
              <a:schemeClr val="tx1"/>
            </a:solidFill>
            <a:miter lim="800000"/>
            <a:headEnd/>
            <a:tailEnd/>
          </a:ln>
          <a:effectLst>
            <a:outerShdw dist="107763" dir="13500000" algn="ctr" rotWithShape="0">
              <a:schemeClr val="bg2"/>
            </a:outerShdw>
          </a:effectLst>
        </p:spPr>
        <p:txBody>
          <a:bodyPr wrap="none" anchor="ctr"/>
          <a:lstStyle/>
          <a:p>
            <a:pPr algn="ctr">
              <a:defRPr/>
            </a:pPr>
            <a:r>
              <a:rPr lang="en-US" sz="1600" b="1" dirty="0">
                <a:latin typeface="Comic Sans MS" pitchFamily="66" charset="0"/>
                <a:cs typeface="Arial" charset="0"/>
              </a:rPr>
              <a:t>SELALU MAU </a:t>
            </a:r>
          </a:p>
          <a:p>
            <a:pPr algn="ctr">
              <a:defRPr/>
            </a:pPr>
            <a:r>
              <a:rPr lang="en-US" sz="1600" b="1" dirty="0">
                <a:latin typeface="Comic Sans MS" pitchFamily="66" charset="0"/>
                <a:cs typeface="Arial" charset="0"/>
              </a:rPr>
              <a:t>BELAJAR</a:t>
            </a:r>
            <a:endParaRPr lang="id-ID" sz="1600" b="1" dirty="0">
              <a:latin typeface="Comic Sans MS" pitchFamily="66" charset="0"/>
              <a:cs typeface="Arial" charset="0"/>
            </a:endParaRPr>
          </a:p>
        </p:txBody>
      </p:sp>
      <p:sp>
        <p:nvSpPr>
          <p:cNvPr id="203780" name="Rectangle 4"/>
          <p:cNvSpPr>
            <a:spLocks noChangeArrowheads="1"/>
          </p:cNvSpPr>
          <p:nvPr/>
        </p:nvSpPr>
        <p:spPr bwMode="auto">
          <a:xfrm>
            <a:off x="533400" y="3971925"/>
            <a:ext cx="2286000" cy="609600"/>
          </a:xfrm>
          <a:prstGeom prst="rect">
            <a:avLst/>
          </a:prstGeom>
          <a:solidFill>
            <a:srgbClr val="ECF5FE"/>
          </a:solidFill>
          <a:ln w="9525">
            <a:solidFill>
              <a:schemeClr val="tx1"/>
            </a:solidFill>
            <a:miter lim="800000"/>
            <a:headEnd/>
            <a:tailEnd/>
          </a:ln>
          <a:effectLst>
            <a:outerShdw dist="107763" dir="13500000" algn="ctr" rotWithShape="0">
              <a:schemeClr val="bg2"/>
            </a:outerShdw>
          </a:effectLst>
        </p:spPr>
        <p:txBody>
          <a:bodyPr wrap="none" anchor="ctr"/>
          <a:lstStyle/>
          <a:p>
            <a:pPr algn="ctr">
              <a:defRPr/>
            </a:pPr>
            <a:r>
              <a:rPr lang="en-US" sz="1600" b="1" dirty="0">
                <a:latin typeface="Comic Sans MS" pitchFamily="66" charset="0"/>
                <a:cs typeface="Arial" charset="0"/>
              </a:rPr>
              <a:t>FLEKSIBEL</a:t>
            </a:r>
            <a:endParaRPr lang="id-ID" sz="1600" b="1" dirty="0">
              <a:latin typeface="Comic Sans MS" pitchFamily="66" charset="0"/>
              <a:cs typeface="Arial" charset="0"/>
            </a:endParaRPr>
          </a:p>
        </p:txBody>
      </p:sp>
      <p:sp>
        <p:nvSpPr>
          <p:cNvPr id="203781" name="Rectangle 5"/>
          <p:cNvSpPr>
            <a:spLocks noChangeArrowheads="1"/>
          </p:cNvSpPr>
          <p:nvPr/>
        </p:nvSpPr>
        <p:spPr bwMode="auto">
          <a:xfrm>
            <a:off x="533400" y="5219700"/>
            <a:ext cx="2286000" cy="609600"/>
          </a:xfrm>
          <a:prstGeom prst="rect">
            <a:avLst/>
          </a:prstGeom>
          <a:solidFill>
            <a:srgbClr val="ECF5FE"/>
          </a:solidFill>
          <a:ln w="9525">
            <a:solidFill>
              <a:schemeClr val="tx1"/>
            </a:solidFill>
            <a:miter lim="800000"/>
            <a:headEnd/>
            <a:tailEnd/>
          </a:ln>
          <a:effectLst>
            <a:outerShdw dist="107763" dir="13500000" algn="ctr" rotWithShape="0">
              <a:schemeClr val="bg2"/>
            </a:outerShdw>
          </a:effectLst>
        </p:spPr>
        <p:txBody>
          <a:bodyPr wrap="none" anchor="ctr"/>
          <a:lstStyle/>
          <a:p>
            <a:pPr algn="ctr">
              <a:defRPr/>
            </a:pPr>
            <a:r>
              <a:rPr lang="en-US" sz="1600" b="1" dirty="0">
                <a:latin typeface="Comic Sans MS" pitchFamily="66" charset="0"/>
                <a:cs typeface="Arial" charset="0"/>
              </a:rPr>
              <a:t>KREATIF &amp; </a:t>
            </a:r>
          </a:p>
          <a:p>
            <a:pPr algn="ctr">
              <a:defRPr/>
            </a:pPr>
            <a:r>
              <a:rPr lang="en-US" sz="1600" b="1" dirty="0">
                <a:latin typeface="Comic Sans MS" pitchFamily="66" charset="0"/>
                <a:cs typeface="Arial" charset="0"/>
              </a:rPr>
              <a:t>INOVATIF</a:t>
            </a:r>
            <a:endParaRPr lang="id-ID" sz="1600" b="1" dirty="0">
              <a:latin typeface="Comic Sans MS" pitchFamily="66" charset="0"/>
              <a:cs typeface="Arial" charset="0"/>
            </a:endParaRPr>
          </a:p>
        </p:txBody>
      </p:sp>
      <p:sp>
        <p:nvSpPr>
          <p:cNvPr id="203782" name="Rectangle 6"/>
          <p:cNvSpPr>
            <a:spLocks noChangeArrowheads="1"/>
          </p:cNvSpPr>
          <p:nvPr/>
        </p:nvSpPr>
        <p:spPr bwMode="auto">
          <a:xfrm>
            <a:off x="6400800" y="2743200"/>
            <a:ext cx="2514600" cy="609600"/>
          </a:xfrm>
          <a:prstGeom prst="rect">
            <a:avLst/>
          </a:prstGeom>
          <a:solidFill>
            <a:srgbClr val="ECF5FE"/>
          </a:solidFill>
          <a:ln w="9525">
            <a:solidFill>
              <a:schemeClr val="tx1"/>
            </a:solidFill>
            <a:miter lim="800000"/>
            <a:headEnd/>
            <a:tailEnd/>
          </a:ln>
          <a:effectLst>
            <a:outerShdw dist="107763" dir="13500000" algn="ctr" rotWithShape="0">
              <a:schemeClr val="bg2"/>
            </a:outerShdw>
          </a:effectLst>
        </p:spPr>
        <p:txBody>
          <a:bodyPr wrap="none" anchor="ctr"/>
          <a:lstStyle/>
          <a:p>
            <a:pPr algn="ctr">
              <a:defRPr/>
            </a:pPr>
            <a:r>
              <a:rPr lang="en-US" sz="1600" b="1" dirty="0">
                <a:latin typeface="Comic Sans MS" pitchFamily="66" charset="0"/>
                <a:cs typeface="Arial" charset="0"/>
              </a:rPr>
              <a:t>MEMAHAMI </a:t>
            </a:r>
          </a:p>
          <a:p>
            <a:pPr algn="ctr">
              <a:defRPr/>
            </a:pPr>
            <a:r>
              <a:rPr lang="en-US" sz="1600" b="1" dirty="0">
                <a:latin typeface="Comic Sans MS" pitchFamily="66" charset="0"/>
                <a:cs typeface="Arial" charset="0"/>
              </a:rPr>
              <a:t>POTENSI ORANG LAIN</a:t>
            </a:r>
            <a:endParaRPr lang="id-ID" sz="1600" b="1" dirty="0">
              <a:latin typeface="Comic Sans MS" pitchFamily="66" charset="0"/>
              <a:cs typeface="Arial" charset="0"/>
            </a:endParaRPr>
          </a:p>
        </p:txBody>
      </p:sp>
      <p:sp>
        <p:nvSpPr>
          <p:cNvPr id="203783" name="Rectangle 7"/>
          <p:cNvSpPr>
            <a:spLocks noChangeArrowheads="1"/>
          </p:cNvSpPr>
          <p:nvPr/>
        </p:nvSpPr>
        <p:spPr bwMode="auto">
          <a:xfrm>
            <a:off x="6491288" y="4083050"/>
            <a:ext cx="2424112" cy="609600"/>
          </a:xfrm>
          <a:prstGeom prst="rect">
            <a:avLst/>
          </a:prstGeom>
          <a:solidFill>
            <a:srgbClr val="ECF5FE"/>
          </a:solidFill>
          <a:ln w="9525">
            <a:solidFill>
              <a:schemeClr val="tx1"/>
            </a:solidFill>
            <a:miter lim="800000"/>
            <a:headEnd/>
            <a:tailEnd/>
          </a:ln>
          <a:effectLst>
            <a:outerShdw dist="107763" dir="13500000" algn="ctr" rotWithShape="0">
              <a:schemeClr val="bg2"/>
            </a:outerShdw>
          </a:effectLst>
        </p:spPr>
        <p:txBody>
          <a:bodyPr wrap="none" anchor="ctr"/>
          <a:lstStyle/>
          <a:p>
            <a:pPr algn="ctr">
              <a:defRPr/>
            </a:pPr>
            <a:r>
              <a:rPr lang="en-US" sz="1600" b="1" dirty="0">
                <a:latin typeface="Comic Sans MS" pitchFamily="66" charset="0"/>
                <a:cs typeface="Arial" charset="0"/>
              </a:rPr>
              <a:t>SIKAP TERBUKA </a:t>
            </a:r>
          </a:p>
          <a:p>
            <a:pPr algn="ctr">
              <a:defRPr/>
            </a:pPr>
            <a:r>
              <a:rPr lang="en-US" sz="1600" b="1" dirty="0">
                <a:latin typeface="Comic Sans MS" pitchFamily="66" charset="0"/>
                <a:cs typeface="Arial" charset="0"/>
              </a:rPr>
              <a:t>(OPEN MIND)</a:t>
            </a:r>
            <a:endParaRPr lang="id-ID" sz="1600" b="1" dirty="0">
              <a:latin typeface="Comic Sans MS" pitchFamily="66" charset="0"/>
              <a:cs typeface="Arial" charset="0"/>
            </a:endParaRPr>
          </a:p>
        </p:txBody>
      </p:sp>
      <p:sp>
        <p:nvSpPr>
          <p:cNvPr id="203784" name="Rectangle 8"/>
          <p:cNvSpPr>
            <a:spLocks noChangeArrowheads="1"/>
          </p:cNvSpPr>
          <p:nvPr/>
        </p:nvSpPr>
        <p:spPr bwMode="auto">
          <a:xfrm>
            <a:off x="6491288" y="5392738"/>
            <a:ext cx="2424112" cy="609600"/>
          </a:xfrm>
          <a:prstGeom prst="rect">
            <a:avLst/>
          </a:prstGeom>
          <a:solidFill>
            <a:srgbClr val="ECF5FE"/>
          </a:solidFill>
          <a:ln w="9525">
            <a:solidFill>
              <a:schemeClr val="tx1"/>
            </a:solidFill>
            <a:miter lim="800000"/>
            <a:headEnd/>
            <a:tailEnd/>
          </a:ln>
          <a:effectLst>
            <a:outerShdw dist="107763" dir="13500000" algn="ctr" rotWithShape="0">
              <a:schemeClr val="bg2"/>
            </a:outerShdw>
          </a:effectLst>
        </p:spPr>
        <p:txBody>
          <a:bodyPr wrap="none" anchor="ctr"/>
          <a:lstStyle/>
          <a:p>
            <a:pPr algn="ctr">
              <a:defRPr/>
            </a:pPr>
            <a:r>
              <a:rPr lang="en-US" sz="1600" b="1" dirty="0">
                <a:latin typeface="Comic Sans MS" pitchFamily="66" charset="0"/>
                <a:cs typeface="Arial" charset="0"/>
              </a:rPr>
              <a:t>SADAR </a:t>
            </a:r>
          </a:p>
          <a:p>
            <a:pPr algn="ctr">
              <a:defRPr/>
            </a:pPr>
            <a:r>
              <a:rPr lang="en-US" sz="1600" b="1" dirty="0">
                <a:latin typeface="Comic Sans MS" pitchFamily="66" charset="0"/>
                <a:cs typeface="Arial" charset="0"/>
              </a:rPr>
              <a:t>“TEAM ORIENTED”</a:t>
            </a:r>
            <a:endParaRPr lang="id-ID" sz="1600" b="1" dirty="0">
              <a:latin typeface="Comic Sans MS" pitchFamily="66" charset="0"/>
              <a:cs typeface="Arial" charset="0"/>
            </a:endParaRPr>
          </a:p>
        </p:txBody>
      </p:sp>
      <p:cxnSp>
        <p:nvCxnSpPr>
          <p:cNvPr id="19466" name="AutoShape 9"/>
          <p:cNvCxnSpPr>
            <a:cxnSpLocks noChangeShapeType="1"/>
            <a:endCxn id="203782" idx="1"/>
          </p:cNvCxnSpPr>
          <p:nvPr/>
        </p:nvCxnSpPr>
        <p:spPr bwMode="auto">
          <a:xfrm rot="-5400000">
            <a:off x="5448300" y="3238500"/>
            <a:ext cx="1143000" cy="762000"/>
          </a:xfrm>
          <a:prstGeom prst="curvedConnector2">
            <a:avLst/>
          </a:prstGeom>
          <a:noFill/>
          <a:ln w="38100">
            <a:solidFill>
              <a:srgbClr val="0000FF"/>
            </a:solidFill>
            <a:round/>
            <a:headEnd/>
            <a:tailEnd type="triangle" w="med" len="med"/>
          </a:ln>
        </p:spPr>
      </p:cxnSp>
      <p:cxnSp>
        <p:nvCxnSpPr>
          <p:cNvPr id="19467" name="AutoShape 10"/>
          <p:cNvCxnSpPr>
            <a:cxnSpLocks noChangeShapeType="1"/>
            <a:endCxn id="203784" idx="1"/>
          </p:cNvCxnSpPr>
          <p:nvPr/>
        </p:nvCxnSpPr>
        <p:spPr bwMode="auto">
          <a:xfrm rot="16200000" flipH="1">
            <a:off x="5540375" y="4746625"/>
            <a:ext cx="1049338" cy="852488"/>
          </a:xfrm>
          <a:prstGeom prst="curvedConnector2">
            <a:avLst/>
          </a:prstGeom>
          <a:noFill/>
          <a:ln w="38100">
            <a:solidFill>
              <a:srgbClr val="0000FF"/>
            </a:solidFill>
            <a:round/>
            <a:headEnd/>
            <a:tailEnd type="triangle" w="med" len="med"/>
          </a:ln>
        </p:spPr>
      </p:cxnSp>
      <p:cxnSp>
        <p:nvCxnSpPr>
          <p:cNvPr id="19468" name="AutoShape 11"/>
          <p:cNvCxnSpPr>
            <a:cxnSpLocks noChangeShapeType="1"/>
          </p:cNvCxnSpPr>
          <p:nvPr/>
        </p:nvCxnSpPr>
        <p:spPr bwMode="auto">
          <a:xfrm>
            <a:off x="5791200" y="4343400"/>
            <a:ext cx="471488" cy="6350"/>
          </a:xfrm>
          <a:prstGeom prst="straightConnector1">
            <a:avLst/>
          </a:prstGeom>
          <a:noFill/>
          <a:ln w="38100">
            <a:solidFill>
              <a:srgbClr val="0000FF"/>
            </a:solidFill>
            <a:round/>
            <a:headEnd/>
            <a:tailEnd type="triangle" w="med" len="med"/>
          </a:ln>
        </p:spPr>
      </p:cxnSp>
      <p:cxnSp>
        <p:nvCxnSpPr>
          <p:cNvPr id="19469" name="AutoShape 12"/>
          <p:cNvCxnSpPr>
            <a:cxnSpLocks noChangeShapeType="1"/>
            <a:endCxn id="203780" idx="3"/>
          </p:cNvCxnSpPr>
          <p:nvPr/>
        </p:nvCxnSpPr>
        <p:spPr bwMode="auto">
          <a:xfrm flipH="1">
            <a:off x="2819400" y="4267200"/>
            <a:ext cx="533400" cy="9525"/>
          </a:xfrm>
          <a:prstGeom prst="straightConnector1">
            <a:avLst/>
          </a:prstGeom>
          <a:noFill/>
          <a:ln w="38100">
            <a:solidFill>
              <a:srgbClr val="0000FF"/>
            </a:solidFill>
            <a:round/>
            <a:headEnd/>
            <a:tailEnd type="triangle" w="med" len="med"/>
          </a:ln>
        </p:spPr>
      </p:cxnSp>
      <p:cxnSp>
        <p:nvCxnSpPr>
          <p:cNvPr id="19470" name="AutoShape 13"/>
          <p:cNvCxnSpPr>
            <a:cxnSpLocks noChangeShapeType="1"/>
            <a:endCxn id="203779" idx="3"/>
          </p:cNvCxnSpPr>
          <p:nvPr/>
        </p:nvCxnSpPr>
        <p:spPr bwMode="auto">
          <a:xfrm rot="5400000" flipH="1">
            <a:off x="2674937" y="3078163"/>
            <a:ext cx="1090613" cy="801688"/>
          </a:xfrm>
          <a:prstGeom prst="curvedConnector2">
            <a:avLst/>
          </a:prstGeom>
          <a:noFill/>
          <a:ln w="38100">
            <a:solidFill>
              <a:srgbClr val="0000FF"/>
            </a:solidFill>
            <a:round/>
            <a:headEnd/>
            <a:tailEnd type="triangle" w="med" len="med"/>
          </a:ln>
        </p:spPr>
      </p:cxnSp>
      <p:cxnSp>
        <p:nvCxnSpPr>
          <p:cNvPr id="19471" name="AutoShape 14"/>
          <p:cNvCxnSpPr>
            <a:cxnSpLocks noChangeShapeType="1"/>
            <a:endCxn id="203781" idx="3"/>
          </p:cNvCxnSpPr>
          <p:nvPr/>
        </p:nvCxnSpPr>
        <p:spPr bwMode="auto">
          <a:xfrm rot="5400000">
            <a:off x="2713038" y="4616450"/>
            <a:ext cx="1014412" cy="801688"/>
          </a:xfrm>
          <a:prstGeom prst="curvedConnector2">
            <a:avLst/>
          </a:prstGeom>
          <a:noFill/>
          <a:ln w="38100">
            <a:solidFill>
              <a:srgbClr val="0000FF"/>
            </a:solidFill>
            <a:round/>
            <a:headEnd/>
            <a:tailEnd type="triangle" w="med" len="med"/>
          </a:ln>
        </p:spPr>
      </p:cxnSp>
      <p:sp>
        <p:nvSpPr>
          <p:cNvPr id="203791" name="Text Box 15"/>
          <p:cNvSpPr txBox="1">
            <a:spLocks noChangeArrowheads="1"/>
          </p:cNvSpPr>
          <p:nvPr/>
        </p:nvSpPr>
        <p:spPr bwMode="auto">
          <a:xfrm>
            <a:off x="4114800" y="5181600"/>
            <a:ext cx="1395413" cy="701675"/>
          </a:xfrm>
          <a:prstGeom prst="rect">
            <a:avLst/>
          </a:prstGeom>
          <a:noFill/>
          <a:ln w="9525">
            <a:noFill/>
            <a:miter lim="800000"/>
            <a:headEnd/>
            <a:tailEnd/>
          </a:ln>
          <a:effectLst/>
        </p:spPr>
        <p:txBody>
          <a:bodyPr wrap="none">
            <a:spAutoFit/>
          </a:bodyPr>
          <a:lstStyle/>
          <a:p>
            <a:pPr algn="ctr">
              <a:defRPr/>
            </a:pPr>
            <a:r>
              <a:rPr lang="en-US" sz="2000" b="1" dirty="0">
                <a:solidFill>
                  <a:srgbClr val="FF0000"/>
                </a:solidFill>
                <a:effectLst>
                  <a:outerShdw blurRad="38100" dist="38100" dir="2700000" algn="tl">
                    <a:srgbClr val="C0C0C0"/>
                  </a:outerShdw>
                </a:effectLst>
                <a:latin typeface="Tahoma" pitchFamily="34" charset="0"/>
                <a:cs typeface="Arial" charset="0"/>
              </a:rPr>
              <a:t>PRIBADI </a:t>
            </a:r>
          </a:p>
          <a:p>
            <a:pPr algn="ctr">
              <a:defRPr/>
            </a:pPr>
            <a:r>
              <a:rPr lang="en-US" sz="2000" b="1" dirty="0">
                <a:solidFill>
                  <a:srgbClr val="FF0000"/>
                </a:solidFill>
                <a:effectLst>
                  <a:outerShdw blurRad="38100" dist="38100" dir="2700000" algn="tl">
                    <a:srgbClr val="C0C0C0"/>
                  </a:outerShdw>
                </a:effectLst>
                <a:latin typeface="Tahoma" pitchFamily="34" charset="0"/>
                <a:cs typeface="Arial" charset="0"/>
              </a:rPr>
              <a:t>SUKSES</a:t>
            </a:r>
            <a:endParaRPr lang="id-ID" sz="2000" b="1" dirty="0">
              <a:solidFill>
                <a:srgbClr val="FF0000"/>
              </a:solidFill>
              <a:effectLst>
                <a:outerShdw blurRad="38100" dist="38100" dir="2700000" algn="tl">
                  <a:srgbClr val="C0C0C0"/>
                </a:outerShdw>
              </a:effectLst>
              <a:latin typeface="Tahoma" pitchFamily="34" charset="0"/>
              <a:cs typeface="Arial" charset="0"/>
            </a:endParaRPr>
          </a:p>
        </p:txBody>
      </p:sp>
      <p:pic>
        <p:nvPicPr>
          <p:cNvPr id="19473" name="Picture 16" descr="HF04"/>
          <p:cNvPicPr>
            <a:picLocks noChangeAspect="1" noChangeArrowheads="1"/>
          </p:cNvPicPr>
          <p:nvPr/>
        </p:nvPicPr>
        <p:blipFill>
          <a:blip r:embed="rId4">
            <a:lum bright="-6000" contrast="6000"/>
          </a:blip>
          <a:srcRect/>
          <a:stretch>
            <a:fillRect/>
          </a:stretch>
        </p:blipFill>
        <p:spPr bwMode="auto">
          <a:xfrm>
            <a:off x="3733800" y="2362200"/>
            <a:ext cx="1676400" cy="2590800"/>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Yellow-background-powerpoint-background-templat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sz="quarter"/>
          </p:nvPr>
        </p:nvSpPr>
        <p:spPr>
          <a:xfrm>
            <a:off x="914400" y="533400"/>
            <a:ext cx="7239000" cy="1143000"/>
          </a:xfrm>
          <a:solidFill>
            <a:schemeClr val="tx2">
              <a:lumMod val="50000"/>
            </a:schemeClr>
          </a:solidFill>
        </p:spPr>
        <p:txBody>
          <a:bodyPr/>
          <a:lstStyle/>
          <a:p>
            <a:pPr>
              <a:defRPr/>
            </a:pPr>
            <a:r>
              <a:rPr lang="id-ID" sz="3200" b="1" dirty="0" smtClean="0">
                <a:solidFill>
                  <a:schemeClr val="bg1"/>
                </a:solidFill>
              </a:rPr>
              <a:t>7 Jurus Pengembangan Diri untuk Meraih </a:t>
            </a:r>
            <a:r>
              <a:rPr lang="id-ID" sz="3200" b="1" dirty="0" smtClean="0">
                <a:solidFill>
                  <a:schemeClr val="bg1"/>
                </a:solidFill>
              </a:rPr>
              <a:t>Sukses</a:t>
            </a:r>
            <a:endParaRPr lang="id-ID" sz="3200" b="1" dirty="0">
              <a:solidFill>
                <a:schemeClr val="bg1"/>
              </a:solidFill>
            </a:endParaRPr>
          </a:p>
        </p:txBody>
      </p:sp>
      <p:sp>
        <p:nvSpPr>
          <p:cNvPr id="5" name="Content Placeholder 4"/>
          <p:cNvSpPr>
            <a:spLocks noGrp="1"/>
          </p:cNvSpPr>
          <p:nvPr>
            <p:ph sz="quarter" idx="3"/>
          </p:nvPr>
        </p:nvSpPr>
        <p:spPr>
          <a:xfrm>
            <a:off x="762000" y="1905000"/>
            <a:ext cx="7162800" cy="2189163"/>
          </a:xfrm>
        </p:spPr>
        <p:txBody>
          <a:bodyPr>
            <a:noAutofit/>
          </a:bodyPr>
          <a:lstStyle/>
          <a:p>
            <a:pPr marL="582613" indent="-514350">
              <a:buFont typeface="Wingdings" pitchFamily="2" charset="2"/>
              <a:buNone/>
              <a:defRPr/>
            </a:pPr>
            <a:r>
              <a:rPr lang="id-ID" b="1" dirty="0" smtClean="0"/>
              <a:t>1.   </a:t>
            </a:r>
            <a:r>
              <a:rPr lang="fi-FI" b="1" dirty="0" smtClean="0"/>
              <a:t>PELIHARA KEMAMPUAN ANDA</a:t>
            </a:r>
            <a:endParaRPr lang="id-ID" b="1" dirty="0" smtClean="0"/>
          </a:p>
          <a:p>
            <a:pPr marL="582613" indent="-514350">
              <a:buFont typeface="Wingdings" pitchFamily="2" charset="2"/>
              <a:buNone/>
              <a:defRPr/>
            </a:pPr>
            <a:r>
              <a:rPr lang="id-ID" b="1" dirty="0" smtClean="0"/>
              <a:t>2.   PAHAMI DENGAN BAIK ORGANISASI PEKERJAAN ANDA</a:t>
            </a:r>
          </a:p>
          <a:p>
            <a:pPr marL="582613" indent="-514350">
              <a:buFont typeface="Wingdings" pitchFamily="2" charset="2"/>
              <a:buNone/>
              <a:defRPr/>
            </a:pPr>
            <a:r>
              <a:rPr lang="id-ID" b="1" dirty="0" smtClean="0"/>
              <a:t>3.   KUASAI SENI MELIHAT KEMUNGKINAN</a:t>
            </a:r>
          </a:p>
          <a:p>
            <a:pPr marL="582613" indent="-514350">
              <a:buFont typeface="Wingdings" pitchFamily="2" charset="2"/>
              <a:buNone/>
              <a:defRPr/>
            </a:pPr>
            <a:r>
              <a:rPr lang="id-ID" b="1" dirty="0" smtClean="0"/>
              <a:t>4.   KENALILAH DAN GUNAKAN KESEMPATAN UNTUK MAJU</a:t>
            </a:r>
          </a:p>
          <a:p>
            <a:pPr marL="582613" indent="-514350">
              <a:buFont typeface="Wingdings" pitchFamily="2" charset="2"/>
              <a:buNone/>
              <a:defRPr/>
            </a:pPr>
            <a:endParaRPr lang="fi-FI" b="1" dirty="0" smtClean="0"/>
          </a:p>
          <a:p>
            <a:pPr>
              <a:buFont typeface="Wingdings" pitchFamily="2" charset="2"/>
              <a:buNone/>
              <a:defRPr/>
            </a:pPr>
            <a:endParaRPr lang="id-ID" b="1" dirty="0"/>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Yellow-background-powerpoint-background-template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9" name="Content Placeholder 2"/>
          <p:cNvSpPr>
            <a:spLocks noGrp="1"/>
          </p:cNvSpPr>
          <p:nvPr>
            <p:ph sz="quarter" idx="1"/>
          </p:nvPr>
        </p:nvSpPr>
        <p:spPr>
          <a:xfrm>
            <a:off x="609600" y="1371600"/>
            <a:ext cx="7391400" cy="2189163"/>
          </a:xfrm>
        </p:spPr>
        <p:txBody>
          <a:bodyPr>
            <a:noAutofit/>
          </a:bodyPr>
          <a:lstStyle/>
          <a:p>
            <a:pPr>
              <a:buFont typeface="Wingdings" pitchFamily="2" charset="2"/>
              <a:buNone/>
            </a:pPr>
            <a:r>
              <a:rPr lang="id-ID" sz="2800" b="1" dirty="0" smtClean="0"/>
              <a:t>5</a:t>
            </a:r>
            <a:r>
              <a:rPr lang="id-ID" sz="2800" b="1" dirty="0" smtClean="0"/>
              <a:t>. JARANG </a:t>
            </a:r>
            <a:r>
              <a:rPr lang="id-ID" sz="2800" b="1" dirty="0" smtClean="0"/>
              <a:t>ADA PERSOALAN YANG ISTIMEWA OLEH SEBAB ITU PASTI ADA PEMECAHAN DAN PENYELESAIANNYA. ANGGAPLAH SUATU TANTANGAN</a:t>
            </a:r>
          </a:p>
          <a:p>
            <a:pPr>
              <a:buFont typeface="Wingdings" pitchFamily="2" charset="2"/>
              <a:buNone/>
            </a:pPr>
            <a:r>
              <a:rPr lang="id-ID" sz="2800" b="1" dirty="0" smtClean="0"/>
              <a:t>6.PERGUNAKAN &amp; KENALILAH MANFAAT PENYEGARAN ROHANI</a:t>
            </a:r>
          </a:p>
          <a:p>
            <a:pPr>
              <a:buFont typeface="Wingdings" pitchFamily="2" charset="2"/>
              <a:buNone/>
            </a:pPr>
            <a:r>
              <a:rPr lang="id-ID" sz="2800" b="1" dirty="0" smtClean="0"/>
              <a:t>7. KENALI DAN KETAHUILAH DIRI MAUPUN TEMPRAMEN  JIWA ANDA DENGAN BAIK.</a:t>
            </a:r>
          </a:p>
          <a:p>
            <a:endParaRPr lang="id-ID" sz="2800" b="1" dirty="0" smtClean="0"/>
          </a:p>
          <a:p>
            <a:endParaRPr lang="id-ID" sz="2800" b="1" dirty="0" smtClean="0"/>
          </a:p>
        </p:txBody>
      </p:sp>
      <p:sp>
        <p:nvSpPr>
          <p:cNvPr id="5" name="Title 1"/>
          <p:cNvSpPr>
            <a:spLocks noGrp="1"/>
          </p:cNvSpPr>
          <p:nvPr>
            <p:ph type="title" sz="quarter"/>
          </p:nvPr>
        </p:nvSpPr>
        <p:spPr>
          <a:xfrm>
            <a:off x="228600" y="228600"/>
            <a:ext cx="2743200" cy="609600"/>
          </a:xfrm>
          <a:solidFill>
            <a:schemeClr val="tx2">
              <a:lumMod val="50000"/>
            </a:schemeClr>
          </a:solidFill>
        </p:spPr>
        <p:txBody>
          <a:bodyPr/>
          <a:lstStyle/>
          <a:p>
            <a:pPr>
              <a:defRPr/>
            </a:pPr>
            <a:r>
              <a:rPr lang="id-ID" sz="3200" b="1" dirty="0" smtClean="0">
                <a:solidFill>
                  <a:schemeClr val="bg1"/>
                </a:solidFill>
              </a:rPr>
              <a:t>Lanjutan...</a:t>
            </a:r>
            <a:endParaRPr lang="id-ID" sz="3200" b="1" dirty="0">
              <a:solidFill>
                <a:schemeClr val="bg1"/>
              </a:solidFill>
            </a:endParaRPr>
          </a:p>
        </p:txBody>
      </p:sp>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a:noFill/>
        </p:spPr>
        <p:txBody>
          <a:bodyPr/>
          <a:lstStyle/>
          <a:p>
            <a:fld id="{1B11D24D-E465-4B5E-9201-267D1A58BB71}" type="slidenum">
              <a:rPr lang="en-US" smtClean="0"/>
              <a:pPr/>
              <a:t>19</a:t>
            </a:fld>
            <a:endParaRPr lang="en-US" smtClean="0"/>
          </a:p>
        </p:txBody>
      </p:sp>
      <p:sp>
        <p:nvSpPr>
          <p:cNvPr id="752642" name="Rectangle 2"/>
          <p:cNvSpPr>
            <a:spLocks noGrp="1" noChangeArrowheads="1"/>
          </p:cNvSpPr>
          <p:nvPr>
            <p:ph type="title"/>
          </p:nvPr>
        </p:nvSpPr>
        <p:spPr>
          <a:xfrm>
            <a:off x="838200" y="304800"/>
            <a:ext cx="6934200" cy="825500"/>
          </a:xfrm>
        </p:spPr>
        <p:txBody>
          <a:bodyPr/>
          <a:lstStyle/>
          <a:p>
            <a:r>
              <a:rPr lang="id-ID" dirty="0" smtClean="0">
                <a:latin typeface="Albertus" pitchFamily="34" charset="0"/>
              </a:rPr>
              <a:t>Kesimpulan</a:t>
            </a:r>
            <a:endParaRPr lang="en-US" sz="3200" dirty="0" smtClean="0">
              <a:latin typeface="Albertus" pitchFamily="34" charset="0"/>
            </a:endParaRPr>
          </a:p>
        </p:txBody>
      </p:sp>
      <p:sp>
        <p:nvSpPr>
          <p:cNvPr id="8" name="Rectangle 3"/>
          <p:cNvSpPr txBox="1">
            <a:spLocks noChangeArrowheads="1"/>
          </p:cNvSpPr>
          <p:nvPr/>
        </p:nvSpPr>
        <p:spPr>
          <a:xfrm>
            <a:off x="533400" y="1143000"/>
            <a:ext cx="8305800" cy="4876800"/>
          </a:xfrm>
          <a:prstGeom prst="rect">
            <a:avLst/>
          </a:prstGeom>
        </p:spPr>
        <p:txBody>
          <a:bodyPr anchor="ctr"/>
          <a:lstStyle/>
          <a:p>
            <a:pPr marL="514350" indent="-514350">
              <a:buFontTx/>
              <a:buAutoNum type="arabicPeriod"/>
              <a:defRPr/>
            </a:pPr>
            <a:endParaRPr lang="en-US" sz="3200" b="1" dirty="0"/>
          </a:p>
          <a:p>
            <a:pPr marL="457200" indent="-457200">
              <a:buClr>
                <a:srgbClr val="FF0000"/>
              </a:buClr>
              <a:buFont typeface="+mj-lt"/>
              <a:buAutoNum type="arabicParenR"/>
              <a:defRPr/>
            </a:pPr>
            <a:r>
              <a:rPr lang="en-US" sz="3200" b="1" dirty="0" err="1">
                <a:solidFill>
                  <a:srgbClr val="0000CC"/>
                </a:solidFill>
              </a:rPr>
              <a:t>Kemerosotan</a:t>
            </a:r>
            <a:r>
              <a:rPr lang="en-US" sz="3200" dirty="0"/>
              <a:t> </a:t>
            </a:r>
            <a:r>
              <a:rPr lang="id-ID" sz="3200" dirty="0"/>
              <a:t>mutu </a:t>
            </a:r>
            <a:r>
              <a:rPr lang="en-US" sz="3200" dirty="0" err="1"/>
              <a:t>pendidikan</a:t>
            </a:r>
            <a:r>
              <a:rPr lang="en-US" sz="3200" dirty="0"/>
              <a:t> </a:t>
            </a:r>
            <a:r>
              <a:rPr lang="en-US" sz="3200" dirty="0" err="1"/>
              <a:t>bukan</a:t>
            </a:r>
            <a:r>
              <a:rPr lang="en-US" sz="3200" dirty="0"/>
              <a:t> </a:t>
            </a:r>
            <a:r>
              <a:rPr lang="en-US" sz="3200" dirty="0" err="1"/>
              <a:t>diakibatkan</a:t>
            </a:r>
            <a:r>
              <a:rPr lang="en-US" sz="3200" dirty="0"/>
              <a:t> </a:t>
            </a:r>
            <a:r>
              <a:rPr lang="en-US" sz="3200" dirty="0" err="1"/>
              <a:t>oleh</a:t>
            </a:r>
            <a:r>
              <a:rPr lang="en-US" sz="3200" dirty="0"/>
              <a:t> </a:t>
            </a:r>
            <a:r>
              <a:rPr lang="en-US" sz="3200" dirty="0" err="1"/>
              <a:t>kurikulum</a:t>
            </a:r>
            <a:r>
              <a:rPr lang="en-US" sz="3200" dirty="0"/>
              <a:t> </a:t>
            </a:r>
            <a:r>
              <a:rPr lang="id-ID" sz="3200" dirty="0"/>
              <a:t>semata </a:t>
            </a:r>
            <a:r>
              <a:rPr lang="en-US" sz="3200" dirty="0" err="1"/>
              <a:t>tetapi</a:t>
            </a:r>
            <a:r>
              <a:rPr lang="en-US" sz="3200" dirty="0"/>
              <a:t> </a:t>
            </a:r>
            <a:r>
              <a:rPr lang="en-US" sz="3200" dirty="0" err="1"/>
              <a:t>oleh</a:t>
            </a:r>
            <a:r>
              <a:rPr lang="en-US" sz="3200" dirty="0"/>
              <a:t> </a:t>
            </a:r>
            <a:r>
              <a:rPr lang="en-US" sz="3200" dirty="0" err="1"/>
              <a:t>kurangnya</a:t>
            </a:r>
            <a:r>
              <a:rPr lang="en-US" sz="3200" dirty="0"/>
              <a:t> </a:t>
            </a:r>
            <a:r>
              <a:rPr lang="en-US" sz="3200" dirty="0" err="1"/>
              <a:t>kemampuan</a:t>
            </a:r>
            <a:r>
              <a:rPr lang="en-US" sz="3200" dirty="0"/>
              <a:t> </a:t>
            </a:r>
            <a:r>
              <a:rPr lang="en-US" sz="3200" dirty="0" err="1"/>
              <a:t>profesionalisme</a:t>
            </a:r>
            <a:r>
              <a:rPr lang="en-US" sz="3200" dirty="0"/>
              <a:t> guru </a:t>
            </a:r>
            <a:r>
              <a:rPr lang="en-US" sz="3200" dirty="0" err="1"/>
              <a:t>dan</a:t>
            </a:r>
            <a:r>
              <a:rPr lang="en-US" sz="3200" dirty="0"/>
              <a:t> </a:t>
            </a:r>
            <a:r>
              <a:rPr lang="en-US" sz="3200" dirty="0" err="1"/>
              <a:t>keengganan</a:t>
            </a:r>
            <a:r>
              <a:rPr lang="en-US" sz="3200" dirty="0"/>
              <a:t> </a:t>
            </a:r>
            <a:r>
              <a:rPr lang="en-US" sz="3200" dirty="0" err="1"/>
              <a:t>belajar</a:t>
            </a:r>
            <a:r>
              <a:rPr lang="en-US" sz="3200" dirty="0"/>
              <a:t> </a:t>
            </a:r>
            <a:r>
              <a:rPr lang="en-US" sz="3200" dirty="0" err="1"/>
              <a:t>siswa</a:t>
            </a:r>
            <a:r>
              <a:rPr lang="en-US" sz="3200" dirty="0"/>
              <a:t>. </a:t>
            </a:r>
          </a:p>
          <a:p>
            <a:pPr marL="457200" indent="-457200">
              <a:buClr>
                <a:srgbClr val="FF0000"/>
              </a:buClr>
              <a:buFont typeface="+mj-lt"/>
              <a:buAutoNum type="arabicParenR"/>
              <a:defRPr/>
            </a:pPr>
            <a:r>
              <a:rPr lang="en-US" sz="3200" dirty="0" err="1"/>
              <a:t>Profesionalisme</a:t>
            </a:r>
            <a:r>
              <a:rPr lang="en-US" sz="3200" dirty="0"/>
              <a:t> </a:t>
            </a:r>
            <a:r>
              <a:rPr lang="en-US" sz="3200" dirty="0" err="1"/>
              <a:t>menekankan</a:t>
            </a:r>
            <a:r>
              <a:rPr lang="en-US" sz="3200" dirty="0"/>
              <a:t> </a:t>
            </a:r>
            <a:r>
              <a:rPr lang="en-US" sz="3200" dirty="0" err="1"/>
              <a:t>kepada</a:t>
            </a:r>
            <a:r>
              <a:rPr lang="en-US" sz="3200" dirty="0"/>
              <a:t> </a:t>
            </a:r>
            <a:r>
              <a:rPr lang="en-US" sz="3200" dirty="0" err="1">
                <a:solidFill>
                  <a:srgbClr val="0000CC"/>
                </a:solidFill>
              </a:rPr>
              <a:t>penguasaan</a:t>
            </a:r>
            <a:r>
              <a:rPr lang="en-US" sz="3200" dirty="0">
                <a:solidFill>
                  <a:srgbClr val="0000CC"/>
                </a:solidFill>
              </a:rPr>
              <a:t> </a:t>
            </a:r>
            <a:r>
              <a:rPr lang="en-US" sz="3200" dirty="0" err="1">
                <a:solidFill>
                  <a:srgbClr val="0000CC"/>
                </a:solidFill>
              </a:rPr>
              <a:t>ilmu</a:t>
            </a:r>
            <a:r>
              <a:rPr lang="en-US" sz="3200" dirty="0">
                <a:solidFill>
                  <a:srgbClr val="0000CC"/>
                </a:solidFill>
              </a:rPr>
              <a:t> </a:t>
            </a:r>
            <a:r>
              <a:rPr lang="en-US" sz="3200" dirty="0" err="1">
                <a:solidFill>
                  <a:srgbClr val="0000CC"/>
                </a:solidFill>
              </a:rPr>
              <a:t>pengetahuan</a:t>
            </a:r>
            <a:r>
              <a:rPr lang="id-ID" sz="3200" dirty="0">
                <a:solidFill>
                  <a:srgbClr val="0000CC"/>
                </a:solidFill>
              </a:rPr>
              <a:t>,keterampilan</a:t>
            </a:r>
            <a:r>
              <a:rPr lang="en-US" sz="3200" dirty="0">
                <a:solidFill>
                  <a:srgbClr val="0000CC"/>
                </a:solidFill>
              </a:rPr>
              <a:t> </a:t>
            </a:r>
            <a:r>
              <a:rPr lang="en-US" sz="3200" dirty="0" err="1">
                <a:solidFill>
                  <a:srgbClr val="0000CC"/>
                </a:solidFill>
              </a:rPr>
              <a:t>atau</a:t>
            </a:r>
            <a:r>
              <a:rPr lang="en-US" sz="3200" dirty="0">
                <a:solidFill>
                  <a:srgbClr val="0000CC"/>
                </a:solidFill>
              </a:rPr>
              <a:t> </a:t>
            </a:r>
            <a:r>
              <a:rPr lang="en-US" sz="3200" dirty="0" err="1">
                <a:solidFill>
                  <a:srgbClr val="0000CC"/>
                </a:solidFill>
              </a:rPr>
              <a:t>kemampuan</a:t>
            </a:r>
            <a:r>
              <a:rPr lang="en-US" sz="3200" dirty="0">
                <a:solidFill>
                  <a:srgbClr val="0000CC"/>
                </a:solidFill>
              </a:rPr>
              <a:t> </a:t>
            </a:r>
            <a:r>
              <a:rPr lang="en-US" sz="3200" dirty="0" err="1">
                <a:solidFill>
                  <a:srgbClr val="0000CC"/>
                </a:solidFill>
              </a:rPr>
              <a:t>manajemen</a:t>
            </a:r>
            <a:r>
              <a:rPr lang="en-US" sz="3200" dirty="0">
                <a:solidFill>
                  <a:srgbClr val="0000CC"/>
                </a:solidFill>
              </a:rPr>
              <a:t> </a:t>
            </a:r>
            <a:r>
              <a:rPr lang="en-US" sz="3200" dirty="0" err="1">
                <a:solidFill>
                  <a:srgbClr val="0000CC"/>
                </a:solidFill>
              </a:rPr>
              <a:t>beserta</a:t>
            </a:r>
            <a:r>
              <a:rPr lang="en-US" sz="3200" dirty="0">
                <a:solidFill>
                  <a:srgbClr val="0000CC"/>
                </a:solidFill>
              </a:rPr>
              <a:t> </a:t>
            </a:r>
            <a:r>
              <a:rPr lang="en-US" sz="3200" dirty="0" err="1">
                <a:solidFill>
                  <a:srgbClr val="0000CC"/>
                </a:solidFill>
              </a:rPr>
              <a:t>strategi</a:t>
            </a:r>
            <a:r>
              <a:rPr lang="en-US" sz="3200" dirty="0">
                <a:solidFill>
                  <a:srgbClr val="0000CC"/>
                </a:solidFill>
              </a:rPr>
              <a:t> </a:t>
            </a:r>
            <a:r>
              <a:rPr lang="en-US" sz="3200" dirty="0" err="1">
                <a:solidFill>
                  <a:srgbClr val="0000CC"/>
                </a:solidFill>
              </a:rPr>
              <a:t>penerapannya</a:t>
            </a:r>
            <a:r>
              <a:rPr lang="en-US" sz="3200" dirty="0">
                <a:solidFill>
                  <a:srgbClr val="0000CC"/>
                </a:solidFill>
              </a:rPr>
              <a:t>. </a:t>
            </a:r>
          </a:p>
          <a:p>
            <a:pPr marL="457200" indent="-457200">
              <a:buClr>
                <a:srgbClr val="FF0000"/>
              </a:buClr>
              <a:buFont typeface="+mj-lt"/>
              <a:buAutoNum type="arabicParenR"/>
              <a:defRPr/>
            </a:pPr>
            <a:r>
              <a:rPr lang="id-ID" sz="3200" dirty="0" smtClean="0"/>
              <a:t>Profesionalisme seorang guru pendidikan juga tidak terlepas dari campur tangan pemerintah</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2642"/>
                                        </p:tgtEl>
                                        <p:attrNameLst>
                                          <p:attrName>style.visibility</p:attrName>
                                        </p:attrNameLst>
                                      </p:cBhvr>
                                      <p:to>
                                        <p:strVal val="visible"/>
                                      </p:to>
                                    </p:set>
                                    <p:animEffect transition="in" filter="dissolve">
                                      <p:cBhvr>
                                        <p:cTn id="7" dur="500"/>
                                        <p:tgtEl>
                                          <p:spTgt spid="75264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1" end="1"/>
                                            </p:txEl>
                                          </p:spTgt>
                                        </p:tgtEl>
                                        <p:attrNameLst>
                                          <p:attrName>ppt_h</p:attrName>
                                        </p:attrNameLst>
                                      </p:cBhvr>
                                      <p:tavLst>
                                        <p:tav tm="0">
                                          <p:val>
                                            <p:fltVal val="0"/>
                                          </p:val>
                                        </p:tav>
                                        <p:tav tm="100000">
                                          <p:val>
                                            <p:strVal val="#ppt_h"/>
                                          </p:val>
                                        </p:tav>
                                      </p:tavLst>
                                    </p:anim>
                                    <p:anim calcmode="lin" valueType="num">
                                      <p:cBhvr>
                                        <p:cTn id="14" dur="500" fill="hold"/>
                                        <p:tgtEl>
                                          <p:spTgt spid="8">
                                            <p:txEl>
                                              <p:pRg st="1" end="1"/>
                                            </p:txEl>
                                          </p:spTgt>
                                        </p:tgtEl>
                                        <p:attrNameLst>
                                          <p:attrName>style.rotation</p:attrName>
                                        </p:attrNameLst>
                                      </p:cBhvr>
                                      <p:tavLst>
                                        <p:tav tm="0">
                                          <p:val>
                                            <p:fltVal val="360"/>
                                          </p:val>
                                        </p:tav>
                                        <p:tav tm="100000">
                                          <p:val>
                                            <p:fltVal val="0"/>
                                          </p:val>
                                        </p:tav>
                                      </p:tavLst>
                                    </p:anim>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p:cTn id="20"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2" dur="500" fill="hold"/>
                                        <p:tgtEl>
                                          <p:spTgt spid="8">
                                            <p:txEl>
                                              <p:pRg st="2" end="2"/>
                                            </p:txEl>
                                          </p:spTgt>
                                        </p:tgtEl>
                                        <p:attrNameLst>
                                          <p:attrName>style.rotation</p:attrName>
                                        </p:attrNameLst>
                                      </p:cBhvr>
                                      <p:tavLst>
                                        <p:tav tm="0">
                                          <p:val>
                                            <p:fltVal val="360"/>
                                          </p:val>
                                        </p:tav>
                                        <p:tav tm="100000">
                                          <p:val>
                                            <p:fltVal val="0"/>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8">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26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Green-Leaf-Template-Powerpoint-Background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1267" name="Rectangle 3"/>
          <p:cNvSpPr>
            <a:spLocks noChangeArrowheads="1"/>
          </p:cNvSpPr>
          <p:nvPr/>
        </p:nvSpPr>
        <p:spPr bwMode="auto">
          <a:xfrm>
            <a:off x="762000" y="571500"/>
            <a:ext cx="7010400" cy="876300"/>
          </a:xfrm>
          <a:prstGeom prst="rect">
            <a:avLst/>
          </a:prstGeom>
          <a:solidFill>
            <a:schemeClr val="accent2"/>
          </a:solidFill>
          <a:ln w="12700" cap="sq" algn="ctr">
            <a:solidFill>
              <a:schemeClr val="tx1"/>
            </a:solidFill>
            <a:miter lim="800000"/>
            <a:headEnd type="none" w="sm" len="sm"/>
            <a:tailEnd type="none" w="sm" len="sm"/>
          </a:ln>
        </p:spPr>
        <p:txBody>
          <a:bodyPr wrap="none"/>
          <a:lstStyle/>
          <a:p>
            <a:pPr algn="r"/>
            <a:r>
              <a:rPr lang="id-ID" sz="2800"/>
              <a:t>Visi Kementerian Agama Provinsi Bengkulu </a:t>
            </a:r>
          </a:p>
          <a:p>
            <a:pPr algn="r"/>
            <a:r>
              <a:rPr lang="id-ID" i="1"/>
              <a:t>(KMA No.39 Tahun 2015 )</a:t>
            </a:r>
            <a:endParaRPr lang="id-ID"/>
          </a:p>
          <a:p>
            <a:pPr algn="r"/>
            <a:r>
              <a:rPr lang="id-ID"/>
              <a:t> </a:t>
            </a:r>
            <a:endParaRPr lang="id-ID" i="1"/>
          </a:p>
          <a:p>
            <a:pPr algn="r"/>
            <a:endParaRPr lang="id-ID">
              <a:solidFill>
                <a:schemeClr val="bg1"/>
              </a:solidFill>
            </a:endParaRPr>
          </a:p>
        </p:txBody>
      </p:sp>
      <p:sp>
        <p:nvSpPr>
          <p:cNvPr id="6" name="Rectangle 5"/>
          <p:cNvSpPr/>
          <p:nvPr/>
        </p:nvSpPr>
        <p:spPr>
          <a:xfrm>
            <a:off x="762000" y="1676400"/>
            <a:ext cx="7848600" cy="4524315"/>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spc="50" dirty="0">
                <a:ln w="11430"/>
                <a:solidFill>
                  <a:srgbClr val="FF0000"/>
                </a:solidFill>
                <a:effectLst>
                  <a:outerShdw blurRad="76200" dist="50800" dir="5400000" algn="tl" rotWithShape="0">
                    <a:srgbClr val="000000">
                      <a:alpha val="65000"/>
                    </a:srgbClr>
                  </a:outerShdw>
                </a:effectLst>
              </a:rPr>
              <a:t>“</a:t>
            </a:r>
            <a:r>
              <a:rPr lang="en-US" sz="3600" b="1" spc="50" dirty="0" err="1">
                <a:ln w="11430"/>
                <a:solidFill>
                  <a:srgbClr val="FF0000"/>
                </a:solidFill>
                <a:effectLst>
                  <a:outerShdw blurRad="76200" dist="50800" dir="5400000" algn="tl" rotWithShape="0">
                    <a:srgbClr val="000000">
                      <a:alpha val="65000"/>
                    </a:srgbClr>
                  </a:outerShdw>
                </a:effectLst>
              </a:rPr>
              <a:t>Terwujudnya</a:t>
            </a:r>
            <a:r>
              <a:rPr lang="en-US" sz="3600" b="1" spc="50" dirty="0">
                <a:ln w="11430"/>
                <a:solidFill>
                  <a:srgbClr val="FF0000"/>
                </a:solidFill>
                <a:effectLst>
                  <a:outerShdw blurRad="76200" dist="50800" dir="5400000" algn="tl" rotWithShape="0">
                    <a:srgbClr val="000000">
                      <a:alpha val="65000"/>
                    </a:srgbClr>
                  </a:outerShdw>
                </a:effectLst>
              </a:rPr>
              <a:t> </a:t>
            </a:r>
          </a:p>
          <a:p>
            <a:pPr algn="ctr">
              <a:defRPr/>
            </a:pPr>
            <a:r>
              <a:rPr lang="en-US" sz="3600" b="1" spc="50" dirty="0" err="1">
                <a:ln w="11430"/>
                <a:solidFill>
                  <a:srgbClr val="FF0000"/>
                </a:solidFill>
                <a:effectLst>
                  <a:outerShdw blurRad="76200" dist="50800" dir="5400000" algn="tl" rotWithShape="0">
                    <a:srgbClr val="000000">
                      <a:alpha val="65000"/>
                    </a:srgbClr>
                  </a:outerShdw>
                </a:effectLst>
              </a:rPr>
              <a:t>Masyarakat</a:t>
            </a:r>
            <a:r>
              <a:rPr lang="id-ID" sz="3600" b="1" spc="50" dirty="0">
                <a:ln w="11430"/>
                <a:solidFill>
                  <a:srgbClr val="FF0000"/>
                </a:solidFill>
                <a:effectLst>
                  <a:outerShdw blurRad="76200" dist="50800" dir="5400000" algn="tl" rotWithShape="0">
                    <a:srgbClr val="000000">
                      <a:alpha val="65000"/>
                    </a:srgbClr>
                  </a:outerShdw>
                </a:effectLst>
              </a:rPr>
              <a:t> Bengkulu </a:t>
            </a:r>
            <a:r>
              <a:rPr lang="en-US" sz="3600" b="1" spc="50" dirty="0">
                <a:ln w="11430"/>
                <a:solidFill>
                  <a:srgbClr val="FF0000"/>
                </a:solidFill>
                <a:effectLst>
                  <a:outerShdw blurRad="76200" dist="50800" dir="5400000" algn="tl" rotWithShape="0">
                    <a:srgbClr val="000000">
                      <a:alpha val="65000"/>
                    </a:srgbClr>
                  </a:outerShdw>
                </a:effectLst>
              </a:rPr>
              <a:t>yang </a:t>
            </a:r>
            <a:r>
              <a:rPr lang="en-US" sz="3600" b="1" spc="50" dirty="0" err="1">
                <a:ln w="11430"/>
                <a:solidFill>
                  <a:srgbClr val="FF0000"/>
                </a:solidFill>
                <a:effectLst>
                  <a:outerShdw blurRad="76200" dist="50800" dir="5400000" algn="tl" rotWithShape="0">
                    <a:srgbClr val="000000">
                      <a:alpha val="65000"/>
                    </a:srgbClr>
                  </a:outerShdw>
                </a:effectLst>
              </a:rPr>
              <a:t>Taat</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Beragama</a:t>
            </a:r>
            <a:r>
              <a:rPr lang="en-US" sz="3600" b="1" spc="50" dirty="0">
                <a:ln w="11430"/>
                <a:solidFill>
                  <a:srgbClr val="FF0000"/>
                </a:solidFill>
                <a:effectLst>
                  <a:outerShdw blurRad="76200" dist="50800" dir="5400000" algn="tl" rotWithShape="0">
                    <a:srgbClr val="000000">
                      <a:alpha val="65000"/>
                    </a:srgbClr>
                  </a:outerShdw>
                </a:effectLst>
              </a:rPr>
              <a:t>, </a:t>
            </a:r>
            <a:r>
              <a:rPr lang="id-ID"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Rukun</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Cerdas</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dan</a:t>
            </a:r>
            <a:r>
              <a:rPr lang="en-US" sz="3600" b="1" spc="50" dirty="0">
                <a:ln w="11430"/>
                <a:solidFill>
                  <a:srgbClr val="FF0000"/>
                </a:solidFill>
                <a:effectLst>
                  <a:outerShdw blurRad="76200" dist="50800" dir="5400000" algn="tl" rotWithShape="0">
                    <a:srgbClr val="000000">
                      <a:alpha val="65000"/>
                    </a:srgbClr>
                  </a:outerShdw>
                </a:effectLst>
              </a:rPr>
              <a:t> </a:t>
            </a:r>
          </a:p>
          <a:p>
            <a:pPr algn="ctr">
              <a:defRPr/>
            </a:pPr>
            <a:r>
              <a:rPr lang="en-US" sz="3600" b="1" spc="50" dirty="0">
                <a:ln w="11430"/>
                <a:solidFill>
                  <a:srgbClr val="FF0000"/>
                </a:solidFill>
                <a:effectLst>
                  <a:outerShdw blurRad="76200" dist="50800" dir="5400000" algn="tl" rotWithShape="0">
                    <a:srgbClr val="000000">
                      <a:alpha val="65000"/>
                    </a:srgbClr>
                  </a:outerShdw>
                </a:effectLst>
              </a:rPr>
              <a:t>Sejahtera </a:t>
            </a:r>
            <a:r>
              <a:rPr lang="en-US" sz="3600" b="1" spc="50" dirty="0" err="1">
                <a:ln w="11430"/>
                <a:solidFill>
                  <a:srgbClr val="FF0000"/>
                </a:solidFill>
                <a:effectLst>
                  <a:outerShdw blurRad="76200" dist="50800" dir="5400000" algn="tl" rotWithShape="0">
                    <a:srgbClr val="000000">
                      <a:alpha val="65000"/>
                    </a:srgbClr>
                  </a:outerShdw>
                </a:effectLst>
              </a:rPr>
              <a:t>Lahir</a:t>
            </a:r>
            <a:r>
              <a:rPr lang="en-US" sz="3600" b="1" spc="50" dirty="0">
                <a:ln w="11430"/>
                <a:solidFill>
                  <a:srgbClr val="FF0000"/>
                </a:solidFill>
                <a:effectLst>
                  <a:outerShdw blurRad="76200" dist="50800" dir="5400000" algn="tl" rotWithShape="0">
                    <a:srgbClr val="000000">
                      <a:alpha val="65000"/>
                    </a:srgbClr>
                  </a:outerShdw>
                </a:effectLst>
              </a:rPr>
              <a:t> </a:t>
            </a:r>
            <a:r>
              <a:rPr lang="en-US" sz="3600" b="1" spc="50" dirty="0" err="1">
                <a:ln w="11430"/>
                <a:solidFill>
                  <a:srgbClr val="FF0000"/>
                </a:solidFill>
                <a:effectLst>
                  <a:outerShdw blurRad="76200" dist="50800" dir="5400000" algn="tl" rotWithShape="0">
                    <a:srgbClr val="000000">
                      <a:alpha val="65000"/>
                    </a:srgbClr>
                  </a:outerShdw>
                </a:effectLst>
              </a:rPr>
              <a:t>Batin</a:t>
            </a:r>
            <a:r>
              <a:rPr lang="id-ID" sz="3600" b="1" spc="50" dirty="0">
                <a:ln w="11430"/>
                <a:solidFill>
                  <a:srgbClr val="FF0000"/>
                </a:solidFill>
                <a:effectLst>
                  <a:outerShdw blurRad="76200" dist="50800" dir="5400000" algn="tl" rotWithShape="0">
                    <a:srgbClr val="000000">
                      <a:alpha val="65000"/>
                    </a:srgbClr>
                  </a:outerShdw>
                </a:effectLst>
              </a:rPr>
              <a:t> Dalam Rangka Mewujudkan Bengkulu Yang Berdaulat Mandiri dan Berkepribadian berdasarkan Gotong Royong </a:t>
            </a:r>
            <a:r>
              <a:rPr lang="en-US" sz="3600" b="1" spc="50" dirty="0">
                <a:ln w="11430"/>
                <a:solidFill>
                  <a:srgbClr val="FF0000"/>
                </a:solidFill>
                <a:effectLst>
                  <a:outerShdw blurRad="76200" dist="50800" dir="5400000" algn="tl" rotWithShape="0">
                    <a:srgbClr val="000000">
                      <a:alpha val="65000"/>
                    </a:srgbClr>
                  </a:outerShdw>
                </a:effectLst>
              </a:rPr>
              <a:t>”. </a:t>
            </a:r>
            <a:endParaRPr lang="en-AU" sz="3600" b="1" spc="50" dirty="0">
              <a:ln w="11430"/>
              <a:solidFill>
                <a:srgbClr val="FF0000"/>
              </a:solidFill>
              <a:effectLst>
                <a:outerShdw blurRad="76200" dist="50800" dir="5400000" algn="tl" rotWithShape="0">
                  <a:srgbClr val="000000">
                    <a:alpha val="65000"/>
                  </a:srgbClr>
                </a:outerShdw>
              </a:effectLst>
            </a:endParaRPr>
          </a:p>
          <a:p>
            <a:pPr algn="ctr">
              <a:defRPr/>
            </a:pPr>
            <a:endParaRPr lang="en-AU" sz="36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solidFill>
            <a:schemeClr val="folHlink"/>
          </a:solidFill>
        </p:spPr>
        <p:txBody>
          <a:bodyPr/>
          <a:lstStyle/>
          <a:p>
            <a:pPr algn="ctr" eaLnBrk="1" hangingPunct="1"/>
            <a:r>
              <a:rPr lang="en-US" sz="4000" smtClean="0">
                <a:solidFill>
                  <a:srgbClr val="16076F"/>
                </a:solidFill>
                <a:latin typeface="Poor Richard" pitchFamily="18" charset="0"/>
              </a:rPr>
              <a:t>TERIMA KASIH</a:t>
            </a:r>
          </a:p>
        </p:txBody>
      </p:sp>
      <p:sp>
        <p:nvSpPr>
          <p:cNvPr id="22531" name="Subtitle 3"/>
          <p:cNvSpPr>
            <a:spLocks noGrp="1"/>
          </p:cNvSpPr>
          <p:nvPr>
            <p:ph type="subTitle" idx="1"/>
          </p:nvPr>
        </p:nvSpPr>
        <p:spPr>
          <a:xfrm>
            <a:off x="1371600" y="5257800"/>
            <a:ext cx="6858000" cy="914400"/>
          </a:xfrm>
        </p:spPr>
        <p:txBody>
          <a:bodyPr/>
          <a:lstStyle/>
          <a:p>
            <a:r>
              <a:rPr lang="id-ID" b="1" dirty="0" smtClean="0">
                <a:solidFill>
                  <a:schemeClr val="tx1">
                    <a:lumMod val="95000"/>
                    <a:lumOff val="5000"/>
                  </a:schemeClr>
                </a:solidFill>
              </a:rPr>
              <a:t>TERIMA KASIH .....</a:t>
            </a:r>
          </a:p>
        </p:txBody>
      </p:sp>
      <p:pic>
        <p:nvPicPr>
          <p:cNvPr id="22532" name="Picture 3"/>
          <p:cNvPicPr>
            <a:picLocks noChangeAspect="1" noChangeArrowheads="1"/>
          </p:cNvPicPr>
          <p:nvPr/>
        </p:nvPicPr>
        <p:blipFill>
          <a:blip r:embed="rId3"/>
          <a:srcRect/>
          <a:stretch>
            <a:fillRect/>
          </a:stretch>
        </p:blipFill>
        <p:spPr bwMode="auto">
          <a:xfrm>
            <a:off x="0" y="0"/>
            <a:ext cx="9144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Green-Leaf-Template-Powerpoint-Backgrounds.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ontent Placeholder 2"/>
          <p:cNvSpPr>
            <a:spLocks noGrp="1"/>
          </p:cNvSpPr>
          <p:nvPr>
            <p:ph idx="1"/>
          </p:nvPr>
        </p:nvSpPr>
        <p:spPr>
          <a:xfrm>
            <a:off x="1828800" y="1066800"/>
            <a:ext cx="6858000" cy="5638800"/>
          </a:xfrm>
          <a:solidFill>
            <a:schemeClr val="bg1">
              <a:alpha val="88000"/>
            </a:schemeClr>
          </a:solidFill>
        </p:spPr>
        <p:txBody>
          <a:bodyPr>
            <a:normAutofit lnSpcReduction="10000"/>
          </a:bodyPr>
          <a:lstStyle/>
          <a:p>
            <a:pPr marL="328613" indent="-328613">
              <a:lnSpc>
                <a:spcPct val="90000"/>
              </a:lnSpc>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t>Meningkatkan Pemahaman dan Pengamalan Ajaran Agama</a:t>
            </a:r>
            <a:endParaRPr lang="en-US" sz="2400" b="1" dirty="0" smtClean="0"/>
          </a:p>
          <a:p>
            <a:pPr marL="328613" indent="-328613">
              <a:lnSpc>
                <a:spcPct val="90000"/>
              </a:lnSpc>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t>Memantapkan Kerukunan Intra dan Antar Umat Beragama</a:t>
            </a:r>
            <a:endParaRPr lang="en-US" sz="2400" b="1" dirty="0" smtClean="0"/>
          </a:p>
          <a:p>
            <a:pPr marL="328613" indent="-328613">
              <a:lnSpc>
                <a:spcPct val="90000"/>
              </a:lnSpc>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t>Menyediakan Pelayanan Kehidupan Beragama Yang Merata dan Berkualitas</a:t>
            </a:r>
          </a:p>
          <a:p>
            <a:pPr marL="328613" indent="-328613">
              <a:lnSpc>
                <a:spcPct val="90000"/>
              </a:lnSpc>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t>Meningkatkan Pemanfaatan dan Kualitas Pengelolaan Potensi Ekonomi Keagamaan</a:t>
            </a:r>
            <a:endParaRPr lang="en-US" sz="2400" b="1" dirty="0" smtClean="0"/>
          </a:p>
          <a:p>
            <a:pPr marL="328613" indent="-328613">
              <a:lnSpc>
                <a:spcPct val="90000"/>
              </a:lnSpc>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t>Mewujudkan Penyelenggaraan Ibadah Haji yang berkualitas dan Akuntabel </a:t>
            </a:r>
          </a:p>
          <a:p>
            <a:pPr marL="328613" indent="-328613">
              <a:lnSpc>
                <a:spcPct val="90000"/>
              </a:lnSpc>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t>Meningkatkan Akses dan Kualitas pendidikan Umum Berciri Agama, Pendidikan Agama pada satuan Pendidikan umum, dan pendidikan Keagamaan </a:t>
            </a:r>
          </a:p>
          <a:p>
            <a:pPr marL="328613" indent="-328613">
              <a:lnSpc>
                <a:spcPct val="90000"/>
              </a:lnSpc>
              <a:buClr>
                <a:srgbClr val="FFCC00"/>
              </a:buClr>
              <a:buSzPct val="120000"/>
              <a:buFont typeface="Tahoma" pitchFamily="34" charset="0"/>
              <a:buChar char="•"/>
              <a:tabLst>
                <a:tab pos="328613" algn="l"/>
                <a:tab pos="433388" algn="l"/>
                <a:tab pos="882650" algn="l"/>
                <a:tab pos="1331913" algn="l"/>
                <a:tab pos="1781175" algn="l"/>
                <a:tab pos="2230438" algn="l"/>
                <a:tab pos="2679700" algn="l"/>
                <a:tab pos="3128963" algn="l"/>
                <a:tab pos="3578225" algn="l"/>
                <a:tab pos="4027488" algn="l"/>
                <a:tab pos="4476750" algn="l"/>
                <a:tab pos="4926013" algn="l"/>
                <a:tab pos="5375275" algn="l"/>
                <a:tab pos="5824538" algn="l"/>
                <a:tab pos="6273800" algn="l"/>
                <a:tab pos="6723063" algn="l"/>
                <a:tab pos="7172325" algn="l"/>
                <a:tab pos="7621588" algn="l"/>
                <a:tab pos="8070850" algn="l"/>
                <a:tab pos="8520113" algn="l"/>
                <a:tab pos="8969375" algn="l"/>
              </a:tabLst>
              <a:defRPr/>
            </a:pPr>
            <a:r>
              <a:rPr lang="id-ID" sz="2400" b="1" dirty="0" smtClean="0"/>
              <a:t>Mewujudkan tatakelola Pemerintahan yang bersih, Akuntabel dan Terpercaya</a:t>
            </a:r>
            <a:endParaRPr lang="en-US" sz="2400" b="1" dirty="0" smtClean="0"/>
          </a:p>
          <a:p>
            <a:pPr marL="274320" indent="-274320" eaLnBrk="1" fontAlgn="auto" hangingPunct="1">
              <a:spcAft>
                <a:spcPts val="0"/>
              </a:spcAft>
              <a:buFont typeface="Wingdings" pitchFamily="2" charset="2"/>
              <a:buNone/>
              <a:defRPr/>
            </a:pPr>
            <a:endParaRPr lang="id-ID" sz="2400" b="1" dirty="0"/>
          </a:p>
        </p:txBody>
      </p:sp>
      <p:sp>
        <p:nvSpPr>
          <p:cNvPr id="4" name="Rectangle 3"/>
          <p:cNvSpPr/>
          <p:nvPr/>
        </p:nvSpPr>
        <p:spPr bwMode="auto">
          <a:xfrm>
            <a:off x="0" y="304800"/>
            <a:ext cx="8643938" cy="623888"/>
          </a:xfrm>
          <a:prstGeom prst="rect">
            <a:avLst/>
          </a:prstGeom>
          <a:solidFill>
            <a:schemeClr val="accent6"/>
          </a:solidFill>
          <a:ln w="12700" cap="sq" cmpd="sng" algn="ctr">
            <a:solidFill>
              <a:schemeClr val="tx1"/>
            </a:solidFill>
            <a:prstDash val="solid"/>
            <a:miter lim="800000"/>
            <a:headEnd type="none" w="sm" len="sm"/>
            <a:tailEnd type="none" w="sm" len="sm"/>
          </a:ln>
          <a:effectLst/>
        </p:spPr>
        <p:txBody>
          <a:bodyPr wrap="none"/>
          <a:lstStyle/>
          <a:p>
            <a:pPr>
              <a:defRPr/>
            </a:pPr>
            <a:r>
              <a:rPr lang="id-ID" sz="3200" b="1" dirty="0">
                <a:cs typeface="Arial" pitchFamily="34" charset="0"/>
              </a:rPr>
              <a:t>  </a:t>
            </a:r>
            <a:r>
              <a:rPr lang="id-ID" b="1" dirty="0">
                <a:cs typeface="Arial" pitchFamily="34" charset="0"/>
              </a:rPr>
              <a:t>Misi  Kementerian Agama  </a:t>
            </a:r>
            <a:r>
              <a:rPr lang="id-ID" b="1" i="1" dirty="0">
                <a:cs typeface="Arial" pitchFamily="34" charset="0"/>
              </a:rPr>
              <a:t>(KMA No.39 Tahun 2015 )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yellow_sunny.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Content Placeholder 2"/>
          <p:cNvSpPr>
            <a:spLocks noGrp="1"/>
          </p:cNvSpPr>
          <p:nvPr>
            <p:ph idx="1"/>
          </p:nvPr>
        </p:nvSpPr>
        <p:spPr>
          <a:xfrm>
            <a:off x="304800" y="1143000"/>
            <a:ext cx="8153400" cy="4343400"/>
          </a:xfrm>
        </p:spPr>
        <p:txBody>
          <a:bodyPr>
            <a:normAutofit fontScale="70000" lnSpcReduction="20000"/>
          </a:bodyPr>
          <a:lstStyle/>
          <a:p>
            <a:pPr marL="742950" indent="-742950">
              <a:buFont typeface="Times New Roman" pitchFamily="18" charset="0"/>
              <a:buAutoNum type="arabicPeriod"/>
            </a:pPr>
            <a:r>
              <a:rPr lang="en-AU" sz="4800" b="1" dirty="0" err="1" smtClean="0"/>
              <a:t>Undang-undang</a:t>
            </a:r>
            <a:r>
              <a:rPr lang="en-AU" sz="4800" b="1" dirty="0" smtClean="0"/>
              <a:t> Guru </a:t>
            </a:r>
            <a:r>
              <a:rPr lang="en-AU" sz="4800" b="1" dirty="0" err="1" smtClean="0"/>
              <a:t>dan</a:t>
            </a:r>
            <a:r>
              <a:rPr lang="en-AU" sz="4800" b="1" dirty="0" smtClean="0"/>
              <a:t> </a:t>
            </a:r>
            <a:r>
              <a:rPr lang="en-AU" sz="4800" b="1" dirty="0" err="1" smtClean="0"/>
              <a:t>Dosen</a:t>
            </a:r>
            <a:r>
              <a:rPr lang="id-ID" sz="4800" b="1" dirty="0" smtClean="0"/>
              <a:t> </a:t>
            </a:r>
            <a:r>
              <a:rPr lang="en-AU" sz="4800" b="1" dirty="0" err="1" smtClean="0"/>
              <a:t>Nomor</a:t>
            </a:r>
            <a:r>
              <a:rPr lang="en-AU" sz="4800" b="1" dirty="0" smtClean="0"/>
              <a:t> 14 </a:t>
            </a:r>
            <a:r>
              <a:rPr lang="en-AU" sz="4800" b="1" dirty="0" err="1" smtClean="0"/>
              <a:t>Tahun</a:t>
            </a:r>
            <a:r>
              <a:rPr lang="en-AU" sz="4800" b="1" dirty="0" smtClean="0"/>
              <a:t> 2005</a:t>
            </a:r>
          </a:p>
          <a:p>
            <a:pPr marL="742950" indent="-742950">
              <a:buFont typeface="Times New Roman" pitchFamily="18" charset="0"/>
              <a:buAutoNum type="arabicPeriod"/>
            </a:pPr>
            <a:r>
              <a:rPr lang="en-AU" sz="4800" b="1" dirty="0" err="1" smtClean="0"/>
              <a:t>Peraturan</a:t>
            </a:r>
            <a:r>
              <a:rPr lang="en-AU" sz="4800" b="1" dirty="0" smtClean="0"/>
              <a:t> </a:t>
            </a:r>
            <a:r>
              <a:rPr lang="en-AU" sz="4800" b="1" dirty="0" err="1" smtClean="0"/>
              <a:t>Pemerintah</a:t>
            </a:r>
            <a:r>
              <a:rPr lang="en-AU" sz="4800" b="1" dirty="0" smtClean="0"/>
              <a:t> </a:t>
            </a:r>
            <a:r>
              <a:rPr lang="en-AU" sz="4800" b="1" dirty="0" err="1" smtClean="0"/>
              <a:t>Nomor</a:t>
            </a:r>
            <a:r>
              <a:rPr lang="en-AU" sz="4800" b="1" dirty="0" smtClean="0"/>
              <a:t> 19 </a:t>
            </a:r>
            <a:r>
              <a:rPr lang="en-AU" sz="4800" b="1" dirty="0" err="1" smtClean="0"/>
              <a:t>Tahun</a:t>
            </a:r>
            <a:r>
              <a:rPr lang="en-AU" sz="4800" b="1" dirty="0" smtClean="0"/>
              <a:t> 2005</a:t>
            </a:r>
            <a:r>
              <a:rPr lang="id-ID" sz="4800" b="1" dirty="0" smtClean="0"/>
              <a:t> Tentang Standar Pendidikan Nasional</a:t>
            </a:r>
          </a:p>
          <a:p>
            <a:pPr marL="742950" indent="-742950">
              <a:buFont typeface="Times New Roman" pitchFamily="18" charset="0"/>
              <a:buAutoNum type="arabicPeriod"/>
            </a:pPr>
            <a:r>
              <a:rPr lang="id-ID" sz="4800" b="1" dirty="0" smtClean="0"/>
              <a:t>UNDANG-UNDANG REPUBLIK INDONESIA NOMOR 20 TAHUN 2003 TENTANG SISTEM PENDIDIKAN NASIONAL</a:t>
            </a:r>
            <a:r>
              <a:rPr lang="en-AU" sz="4800" b="1" dirty="0" smtClean="0"/>
              <a:t> </a:t>
            </a:r>
          </a:p>
        </p:txBody>
      </p:sp>
      <p:sp>
        <p:nvSpPr>
          <p:cNvPr id="4" name="Rectangle 3"/>
          <p:cNvSpPr/>
          <p:nvPr/>
        </p:nvSpPr>
        <p:spPr bwMode="auto">
          <a:xfrm>
            <a:off x="228600" y="228600"/>
            <a:ext cx="2971800" cy="609600"/>
          </a:xfrm>
          <a:prstGeom prst="rect">
            <a:avLst/>
          </a:prstGeom>
          <a:solidFill>
            <a:schemeClr val="accent6"/>
          </a:solidFill>
          <a:ln w="12700" cap="sq" cmpd="sng" algn="ctr">
            <a:solidFill>
              <a:schemeClr val="tx1"/>
            </a:solidFill>
            <a:prstDash val="solid"/>
            <a:miter lim="800000"/>
            <a:headEnd type="none" w="sm" len="sm"/>
            <a:tailEnd type="none" w="sm" len="sm"/>
          </a:ln>
          <a:effectLst/>
        </p:spPr>
        <p:txBody>
          <a:bodyPr wrap="none"/>
          <a:lstStyle/>
          <a:p>
            <a:pPr>
              <a:defRPr/>
            </a:pPr>
            <a:r>
              <a:rPr lang="id-ID" sz="3600" b="1" dirty="0">
                <a:solidFill>
                  <a:schemeClr val="bg1"/>
                </a:solidFill>
              </a:rPr>
              <a:t>Dasar Hukum </a:t>
            </a:r>
            <a:endParaRPr lang="id-ID" sz="3600" b="1" i="1" dirty="0">
              <a:solidFill>
                <a:schemeClr val="bg1"/>
              </a:solidFill>
            </a:endParaRPr>
          </a:p>
        </p:txBody>
      </p:sp>
      <p:pic>
        <p:nvPicPr>
          <p:cNvPr id="7173" name="Picture 4" descr="learning%20community"/>
          <p:cNvPicPr>
            <a:picLocks noChangeAspect="1" noChangeArrowheads="1"/>
          </p:cNvPicPr>
          <p:nvPr/>
        </p:nvPicPr>
        <p:blipFill>
          <a:blip r:embed="rId3"/>
          <a:srcRect/>
          <a:stretch>
            <a:fillRect/>
          </a:stretch>
        </p:blipFill>
        <p:spPr bwMode="auto">
          <a:xfrm>
            <a:off x="6418263" y="4419600"/>
            <a:ext cx="2725737"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78787.pn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1267" name="Rectangle 2"/>
          <p:cNvSpPr>
            <a:spLocks noGrp="1" noChangeArrowheads="1"/>
          </p:cNvSpPr>
          <p:nvPr>
            <p:ph type="ctrTitle"/>
          </p:nvPr>
        </p:nvSpPr>
        <p:spPr>
          <a:xfrm>
            <a:off x="381000" y="381000"/>
            <a:ext cx="5638800" cy="1295400"/>
          </a:xfrm>
        </p:spPr>
        <p:txBody>
          <a:bodyPr/>
          <a:lstStyle/>
          <a:p>
            <a:pPr algn="ctr" eaLnBrk="1" hangingPunct="1"/>
            <a:r>
              <a:rPr lang="en-US" sz="2400" b="1" dirty="0" smtClean="0">
                <a:solidFill>
                  <a:schemeClr val="tx1"/>
                </a:solidFill>
              </a:rPr>
              <a:t>UU No 14 TAHUN 2005</a:t>
            </a:r>
            <a:r>
              <a:rPr lang="id-ID" sz="2400" b="1" dirty="0" smtClean="0">
                <a:solidFill>
                  <a:schemeClr val="tx1"/>
                </a:solidFill>
              </a:rPr>
              <a:t> TENTANG </a:t>
            </a:r>
            <a:br>
              <a:rPr lang="id-ID" sz="2400" b="1" dirty="0" smtClean="0">
                <a:solidFill>
                  <a:schemeClr val="tx1"/>
                </a:solidFill>
              </a:rPr>
            </a:br>
            <a:r>
              <a:rPr lang="en-US" sz="2400" b="1" dirty="0" smtClean="0">
                <a:solidFill>
                  <a:schemeClr val="tx1"/>
                </a:solidFill>
              </a:rPr>
              <a:t>GURU DAN DOSEN</a:t>
            </a:r>
          </a:p>
        </p:txBody>
      </p:sp>
      <p:sp>
        <p:nvSpPr>
          <p:cNvPr id="2" name="Text Box 4"/>
          <p:cNvSpPr txBox="1">
            <a:spLocks noChangeArrowheads="1"/>
          </p:cNvSpPr>
          <p:nvPr/>
        </p:nvSpPr>
        <p:spPr bwMode="auto">
          <a:xfrm>
            <a:off x="3352800" y="5867400"/>
            <a:ext cx="3657600" cy="461963"/>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a:spAutoFit/>
          </a:bodyPr>
          <a:lstStyle/>
          <a:p>
            <a:pPr algn="ctr">
              <a:spcBef>
                <a:spcPct val="50000"/>
              </a:spcBef>
              <a:defRPr/>
            </a:pPr>
            <a:r>
              <a:rPr lang="en-US" sz="2400" b="1" dirty="0">
                <a:solidFill>
                  <a:schemeClr val="tx1"/>
                </a:solidFill>
              </a:rPr>
              <a:t>KUALITAS PENDIDIK</a:t>
            </a:r>
          </a:p>
        </p:txBody>
      </p:sp>
      <p:sp>
        <p:nvSpPr>
          <p:cNvPr id="11269" name="Text Box 5"/>
          <p:cNvSpPr txBox="1">
            <a:spLocks noChangeArrowheads="1"/>
          </p:cNvSpPr>
          <p:nvPr/>
        </p:nvSpPr>
        <p:spPr bwMode="auto">
          <a:xfrm>
            <a:off x="2895600" y="3276600"/>
            <a:ext cx="3124200" cy="762000"/>
          </a:xfrm>
          <a:prstGeom prst="rect">
            <a:avLst/>
          </a:prstGeom>
          <a:noFill/>
          <a:ln w="9525">
            <a:noFill/>
            <a:miter lim="800000"/>
            <a:headEnd/>
            <a:tailEnd/>
          </a:ln>
        </p:spPr>
        <p:txBody>
          <a:bodyPr>
            <a:spAutoFit/>
          </a:bodyPr>
          <a:lstStyle/>
          <a:p>
            <a:pPr algn="ctr">
              <a:spcBef>
                <a:spcPct val="50000"/>
              </a:spcBef>
            </a:pPr>
            <a:r>
              <a:rPr lang="en-US" sz="2200" b="1" dirty="0"/>
              <a:t>PENINGKATAN KUALITAS HIDUP</a:t>
            </a:r>
          </a:p>
        </p:txBody>
      </p:sp>
      <p:sp>
        <p:nvSpPr>
          <p:cNvPr id="11270" name="Text Box 6"/>
          <p:cNvSpPr txBox="1">
            <a:spLocks noChangeArrowheads="1"/>
          </p:cNvSpPr>
          <p:nvPr/>
        </p:nvSpPr>
        <p:spPr bwMode="auto">
          <a:xfrm>
            <a:off x="3505200" y="4419600"/>
            <a:ext cx="2438400" cy="762000"/>
          </a:xfrm>
          <a:prstGeom prst="rect">
            <a:avLst/>
          </a:prstGeom>
          <a:noFill/>
          <a:ln w="9525">
            <a:noFill/>
            <a:miter lim="800000"/>
            <a:headEnd/>
            <a:tailEnd/>
          </a:ln>
        </p:spPr>
        <p:txBody>
          <a:bodyPr>
            <a:spAutoFit/>
          </a:bodyPr>
          <a:lstStyle/>
          <a:p>
            <a:pPr algn="ctr">
              <a:spcBef>
                <a:spcPct val="50000"/>
              </a:spcBef>
            </a:pPr>
            <a:r>
              <a:rPr lang="en-US" sz="2200" b="1"/>
              <a:t>PERCEPATAN BELAJAR</a:t>
            </a:r>
          </a:p>
        </p:txBody>
      </p:sp>
      <p:sp>
        <p:nvSpPr>
          <p:cNvPr id="3" name="Text Box 7"/>
          <p:cNvSpPr txBox="1">
            <a:spLocks noChangeArrowheads="1"/>
          </p:cNvSpPr>
          <p:nvPr/>
        </p:nvSpPr>
        <p:spPr bwMode="auto">
          <a:xfrm>
            <a:off x="1828800" y="1676400"/>
            <a:ext cx="2819400" cy="1196975"/>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a:spcBef>
                <a:spcPct val="50000"/>
              </a:spcBef>
              <a:defRPr/>
            </a:pPr>
            <a:r>
              <a:rPr lang="en-US" sz="2400" dirty="0"/>
              <a:t>PERTUMBUHAN PRODUKTIVITAS BERKELANJUTAN</a:t>
            </a:r>
          </a:p>
        </p:txBody>
      </p:sp>
      <p:sp>
        <p:nvSpPr>
          <p:cNvPr id="11272" name="AutoShape 9"/>
          <p:cNvSpPr>
            <a:spLocks noChangeArrowheads="1"/>
          </p:cNvSpPr>
          <p:nvPr/>
        </p:nvSpPr>
        <p:spPr bwMode="auto">
          <a:xfrm>
            <a:off x="4495800" y="5334000"/>
            <a:ext cx="457200" cy="4572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id-ID"/>
          </a:p>
        </p:txBody>
      </p:sp>
      <p:sp>
        <p:nvSpPr>
          <p:cNvPr id="11273" name="AutoShape 10"/>
          <p:cNvSpPr>
            <a:spLocks noChangeArrowheads="1"/>
          </p:cNvSpPr>
          <p:nvPr/>
        </p:nvSpPr>
        <p:spPr bwMode="auto">
          <a:xfrm>
            <a:off x="4495800" y="4114800"/>
            <a:ext cx="381000" cy="3048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id-ID"/>
          </a:p>
        </p:txBody>
      </p:sp>
      <p:sp>
        <p:nvSpPr>
          <p:cNvPr id="11274" name="AutoShape 11"/>
          <p:cNvSpPr>
            <a:spLocks noChangeArrowheads="1"/>
          </p:cNvSpPr>
          <p:nvPr/>
        </p:nvSpPr>
        <p:spPr bwMode="auto">
          <a:xfrm>
            <a:off x="3124200" y="2971800"/>
            <a:ext cx="381000" cy="304800"/>
          </a:xfrm>
          <a:prstGeom prst="up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endParaRPr lang="id-ID"/>
          </a:p>
        </p:txBody>
      </p:sp>
      <p:pic>
        <p:nvPicPr>
          <p:cNvPr id="11275" name="Picture 3" descr="kartun-siswa2.jpg"/>
          <p:cNvPicPr>
            <a:picLocks noChangeAspect="1"/>
          </p:cNvPicPr>
          <p:nvPr/>
        </p:nvPicPr>
        <p:blipFill>
          <a:blip r:embed="rId4"/>
          <a:srcRect/>
          <a:stretch>
            <a:fillRect/>
          </a:stretch>
        </p:blipFill>
        <p:spPr bwMode="auto">
          <a:xfrm>
            <a:off x="6553200" y="0"/>
            <a:ext cx="2590800"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fld id="{AD20995C-12DC-4585-A968-F40BC498B4BB}" type="slidenum">
              <a:rPr lang="en-US" smtClean="0"/>
              <a:pPr/>
              <a:t>6</a:t>
            </a:fld>
            <a:endParaRPr lang="en-US" smtClean="0"/>
          </a:p>
        </p:txBody>
      </p:sp>
      <p:sp>
        <p:nvSpPr>
          <p:cNvPr id="43011" name="WordArt 2"/>
          <p:cNvSpPr>
            <a:spLocks noChangeArrowheads="1" noChangeShapeType="1" noTextEdit="1"/>
          </p:cNvSpPr>
          <p:nvPr/>
        </p:nvSpPr>
        <p:spPr bwMode="auto">
          <a:xfrm>
            <a:off x="228600" y="304800"/>
            <a:ext cx="4114800" cy="381000"/>
          </a:xfrm>
          <a:prstGeom prst="rect">
            <a:avLst/>
          </a:prstGeom>
        </p:spPr>
        <p:txBody>
          <a:bodyPr wrap="none" fromWordArt="1">
            <a:prstTxWarp prst="textPlain">
              <a:avLst>
                <a:gd name="adj" fmla="val 50000"/>
              </a:avLst>
            </a:prstTxWarp>
          </a:bodyPr>
          <a:lstStyle/>
          <a:p>
            <a:pPr algn="ctr"/>
            <a:r>
              <a:rPr lang="id-ID" sz="3600" kern="10">
                <a:ln w="9525">
                  <a:solidFill>
                    <a:schemeClr val="accent2"/>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MUTU PENDIDIKAN</a:t>
            </a:r>
          </a:p>
        </p:txBody>
      </p:sp>
      <p:sp>
        <p:nvSpPr>
          <p:cNvPr id="145411" name="Text Box 3"/>
          <p:cNvSpPr txBox="1">
            <a:spLocks noChangeArrowheads="1"/>
          </p:cNvSpPr>
          <p:nvPr/>
        </p:nvSpPr>
        <p:spPr bwMode="auto">
          <a:xfrm>
            <a:off x="762000" y="762000"/>
            <a:ext cx="7335838" cy="1477328"/>
          </a:xfrm>
          <a:prstGeom prst="rect">
            <a:avLst/>
          </a:prstGeom>
          <a:noFill/>
          <a:ln w="9525">
            <a:noFill/>
            <a:miter lim="800000"/>
            <a:headEnd/>
            <a:tailEnd/>
          </a:ln>
          <a:effectLst/>
        </p:spPr>
        <p:txBody>
          <a:bodyPr>
            <a:spAutoFit/>
          </a:bodyPr>
          <a:lstStyle/>
          <a:p>
            <a:pPr>
              <a:defRPr/>
            </a:pPr>
            <a:r>
              <a:rPr lang="en-US" b="1" dirty="0">
                <a:solidFill>
                  <a:srgbClr val="003399"/>
                </a:solidFill>
                <a:effectLst>
                  <a:outerShdw blurRad="38100" dist="38100" dir="2700000" algn="tl">
                    <a:srgbClr val="C0C0C0"/>
                  </a:outerShdw>
                </a:effectLst>
                <a:latin typeface="Arial" charset="0"/>
              </a:rPr>
              <a:t>ADALAH SUATU KEBERHASILAN PROSES DAN HASIL BELAJAR YANG MENYENANGKAN DAN MEMBERIKAN</a:t>
            </a:r>
            <a:r>
              <a:rPr lang="id-ID" b="1" dirty="0">
                <a:solidFill>
                  <a:srgbClr val="003399"/>
                </a:solidFill>
                <a:effectLst>
                  <a:outerShdw blurRad="38100" dist="38100" dir="2700000" algn="tl">
                    <a:srgbClr val="C0C0C0"/>
                  </a:outerShdw>
                </a:effectLst>
                <a:latin typeface="Arial" charset="0"/>
              </a:rPr>
              <a:t> KEPUASAN/</a:t>
            </a:r>
            <a:r>
              <a:rPr lang="en-US" b="1" dirty="0">
                <a:solidFill>
                  <a:srgbClr val="003399"/>
                </a:solidFill>
                <a:effectLst>
                  <a:outerShdw blurRad="38100" dist="38100" dir="2700000" algn="tl">
                    <a:srgbClr val="C0C0C0"/>
                  </a:outerShdw>
                </a:effectLst>
                <a:latin typeface="Arial" charset="0"/>
              </a:rPr>
              <a:t>KENIKMATAN</a:t>
            </a:r>
            <a:r>
              <a:rPr lang="id-ID" b="1" dirty="0">
                <a:solidFill>
                  <a:srgbClr val="003399"/>
                </a:solidFill>
                <a:effectLst>
                  <a:outerShdw blurRad="38100" dist="38100" dir="2700000" algn="tl">
                    <a:srgbClr val="C0C0C0"/>
                  </a:outerShdw>
                </a:effectLst>
                <a:latin typeface="Arial" charset="0"/>
              </a:rPr>
              <a:t> : </a:t>
            </a:r>
            <a:r>
              <a:rPr lang="id-ID" b="1" i="1" dirty="0"/>
              <a:t>sesuai standar,</a:t>
            </a:r>
            <a:r>
              <a:rPr lang="en-US" b="1" i="1" dirty="0"/>
              <a:t> </a:t>
            </a:r>
            <a:r>
              <a:rPr lang="en-US" b="1" i="1" dirty="0" err="1"/>
              <a:t>sesuai</a:t>
            </a:r>
            <a:r>
              <a:rPr lang="en-US" b="1" i="1" dirty="0"/>
              <a:t> </a:t>
            </a:r>
            <a:r>
              <a:rPr lang="en-US" b="1" i="1" dirty="0" err="1"/>
              <a:t>penggunaan</a:t>
            </a:r>
            <a:r>
              <a:rPr lang="en-US" b="1" i="1" dirty="0"/>
              <a:t> </a:t>
            </a:r>
            <a:r>
              <a:rPr lang="en-US" b="1" i="1" dirty="0" err="1"/>
              <a:t>pasar</a:t>
            </a:r>
            <a:r>
              <a:rPr lang="en-US" b="1" i="1" dirty="0"/>
              <a:t>/</a:t>
            </a:r>
            <a:r>
              <a:rPr lang="en-US" b="1" i="1" dirty="0" err="1"/>
              <a:t>pelanggan</a:t>
            </a:r>
            <a:r>
              <a:rPr lang="id-ID" b="1" i="1" dirty="0"/>
              <a:t>,</a:t>
            </a:r>
            <a:r>
              <a:rPr lang="en-US" b="1" i="1" dirty="0"/>
              <a:t>  </a:t>
            </a:r>
            <a:r>
              <a:rPr lang="en-US" b="1" i="1" dirty="0" err="1"/>
              <a:t>sesuai</a:t>
            </a:r>
            <a:endParaRPr lang="en-US" b="1" i="1" dirty="0"/>
          </a:p>
          <a:p>
            <a:pPr>
              <a:defRPr/>
            </a:pPr>
            <a:r>
              <a:rPr lang="id-ID" b="1" i="1" dirty="0"/>
              <a:t>perkembangan kebutuhan, dan sesuai lingkungan Global)</a:t>
            </a:r>
            <a:endParaRPr lang="en-US" b="1" i="1" dirty="0">
              <a:solidFill>
                <a:srgbClr val="003399"/>
              </a:solidFill>
              <a:effectLst>
                <a:outerShdw blurRad="38100" dist="38100" dir="2700000" algn="tl">
                  <a:srgbClr val="C0C0C0"/>
                </a:outerShdw>
              </a:effectLst>
              <a:latin typeface="Arial" charset="0"/>
            </a:endParaRPr>
          </a:p>
        </p:txBody>
      </p:sp>
      <p:sp>
        <p:nvSpPr>
          <p:cNvPr id="145412" name="AutoShape 4"/>
          <p:cNvSpPr>
            <a:spLocks noChangeArrowheads="1"/>
          </p:cNvSpPr>
          <p:nvPr/>
        </p:nvSpPr>
        <p:spPr bwMode="auto">
          <a:xfrm>
            <a:off x="152400" y="1828800"/>
            <a:ext cx="609600" cy="1828800"/>
          </a:xfrm>
          <a:prstGeom prst="curvedRightArrow">
            <a:avLst>
              <a:gd name="adj1" fmla="val 60000"/>
              <a:gd name="adj2" fmla="val 120000"/>
              <a:gd name="adj3" fmla="val 39843"/>
            </a:avLst>
          </a:prstGeom>
          <a:solidFill>
            <a:schemeClr val="accent1"/>
          </a:solidFill>
          <a:ln w="9525">
            <a:solidFill>
              <a:schemeClr val="tx1"/>
            </a:solidFill>
            <a:miter lim="800000"/>
            <a:headEnd/>
            <a:tailEnd/>
          </a:ln>
          <a:effectLst>
            <a:outerShdw dist="107763" dir="13500000" algn="ctr" rotWithShape="0">
              <a:schemeClr val="bg2"/>
            </a:outerShdw>
          </a:effectLst>
        </p:spPr>
        <p:txBody>
          <a:bodyPr wrap="none" anchor="ctr"/>
          <a:lstStyle/>
          <a:p>
            <a:pPr>
              <a:defRPr/>
            </a:pPr>
            <a:endParaRPr lang="en-US"/>
          </a:p>
        </p:txBody>
      </p:sp>
      <p:sp>
        <p:nvSpPr>
          <p:cNvPr id="43014" name="WordArt 5"/>
          <p:cNvSpPr>
            <a:spLocks noChangeArrowheads="1" noChangeShapeType="1" noTextEdit="1"/>
          </p:cNvSpPr>
          <p:nvPr/>
        </p:nvSpPr>
        <p:spPr bwMode="auto">
          <a:xfrm>
            <a:off x="1143000" y="3200400"/>
            <a:ext cx="7010400" cy="533400"/>
          </a:xfrm>
          <a:prstGeom prst="rect">
            <a:avLst/>
          </a:prstGeom>
        </p:spPr>
        <p:txBody>
          <a:bodyPr wrap="none" fromWordArt="1">
            <a:prstTxWarp prst="textPlain">
              <a:avLst>
                <a:gd name="adj" fmla="val 50000"/>
              </a:avLst>
            </a:prstTxWarp>
          </a:bodyPr>
          <a:lstStyle/>
          <a:p>
            <a:pPr algn="ctr"/>
            <a:r>
              <a:rPr lang="id-ID" sz="3600" kern="10">
                <a:ln w="9525">
                  <a:solidFill>
                    <a:schemeClr val="accent2"/>
                  </a:solid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ISUE PENINGKATAN MUTU PENDIDIKAN</a:t>
            </a:r>
          </a:p>
        </p:txBody>
      </p:sp>
      <p:sp>
        <p:nvSpPr>
          <p:cNvPr id="145414" name="Text Box 6"/>
          <p:cNvSpPr txBox="1">
            <a:spLocks noChangeArrowheads="1"/>
          </p:cNvSpPr>
          <p:nvPr/>
        </p:nvSpPr>
        <p:spPr bwMode="auto">
          <a:xfrm>
            <a:off x="2362200" y="3990975"/>
            <a:ext cx="6400800" cy="2105025"/>
          </a:xfrm>
          <a:prstGeom prst="rect">
            <a:avLst/>
          </a:prstGeom>
          <a:noFill/>
          <a:ln w="9525">
            <a:noFill/>
            <a:miter lim="800000"/>
            <a:headEnd/>
            <a:tailEnd/>
          </a:ln>
          <a:effectLst/>
        </p:spPr>
        <p:txBody>
          <a:bodyPr>
            <a:spAutoFit/>
          </a:bodyPr>
          <a:lstStyle/>
          <a:p>
            <a:pPr marL="455613" indent="-455613">
              <a:buFont typeface="Wingdings" pitchFamily="2" charset="2"/>
              <a:buChar char="="/>
              <a:defRPr/>
            </a:pPr>
            <a:r>
              <a:rPr lang="en-US" sz="2800" b="1" dirty="0">
                <a:solidFill>
                  <a:srgbClr val="003399"/>
                </a:solidFill>
                <a:effectLst>
                  <a:outerShdw blurRad="38100" dist="38100" dir="2700000" algn="tl">
                    <a:srgbClr val="C0C0C0"/>
                  </a:outerShdw>
                </a:effectLst>
                <a:latin typeface="Arial" charset="0"/>
              </a:rPr>
              <a:t>LULUSAN BERMUTU SEBAGAI TUNTUTAN</a:t>
            </a:r>
          </a:p>
          <a:p>
            <a:pPr marL="455613" indent="-455613">
              <a:buFont typeface="Wingdings" pitchFamily="2" charset="2"/>
              <a:buChar char="="/>
              <a:defRPr/>
            </a:pPr>
            <a:endParaRPr lang="en-US" sz="1000" b="1" dirty="0">
              <a:solidFill>
                <a:srgbClr val="003399"/>
              </a:solidFill>
              <a:effectLst>
                <a:outerShdw blurRad="38100" dist="38100" dir="2700000" algn="tl">
                  <a:srgbClr val="C0C0C0"/>
                </a:outerShdw>
              </a:effectLst>
              <a:latin typeface="Arial" charset="0"/>
            </a:endParaRPr>
          </a:p>
          <a:p>
            <a:pPr marL="455613" indent="-455613">
              <a:buFont typeface="Wingdings" pitchFamily="2" charset="2"/>
              <a:buChar char="="/>
              <a:defRPr/>
            </a:pPr>
            <a:r>
              <a:rPr lang="en-US" sz="2800" b="1" dirty="0">
                <a:solidFill>
                  <a:srgbClr val="003399"/>
                </a:solidFill>
                <a:effectLst>
                  <a:outerShdw blurRad="38100" dist="38100" dir="2700000" algn="tl">
                    <a:srgbClr val="C0C0C0"/>
                  </a:outerShdw>
                </a:effectLst>
                <a:latin typeface="Arial" charset="0"/>
              </a:rPr>
              <a:t>PERUBAHAN  YANG CEPAT</a:t>
            </a:r>
          </a:p>
          <a:p>
            <a:pPr marL="455613" indent="-455613">
              <a:buFont typeface="Wingdings" pitchFamily="2" charset="2"/>
              <a:buChar char="="/>
              <a:defRPr/>
            </a:pPr>
            <a:endParaRPr lang="en-US" sz="1000" b="1" dirty="0">
              <a:solidFill>
                <a:srgbClr val="003399"/>
              </a:solidFill>
              <a:effectLst>
                <a:outerShdw blurRad="38100" dist="38100" dir="2700000" algn="tl">
                  <a:srgbClr val="C0C0C0"/>
                </a:outerShdw>
              </a:effectLst>
              <a:latin typeface="Arial" charset="0"/>
            </a:endParaRPr>
          </a:p>
          <a:p>
            <a:pPr marL="455613" indent="-455613">
              <a:buFont typeface="Wingdings" pitchFamily="2" charset="2"/>
              <a:buChar char="="/>
              <a:defRPr/>
            </a:pPr>
            <a:r>
              <a:rPr lang="en-US" sz="2800" b="1" dirty="0">
                <a:solidFill>
                  <a:srgbClr val="003399"/>
                </a:solidFill>
                <a:effectLst>
                  <a:outerShdw blurRad="38100" dist="38100" dir="2700000" algn="tl">
                    <a:srgbClr val="C0C0C0"/>
                  </a:outerShdw>
                </a:effectLst>
                <a:latin typeface="Arial" charset="0"/>
              </a:rPr>
              <a:t>DAYA SAING LULUSAN</a:t>
            </a:r>
          </a:p>
        </p:txBody>
      </p:sp>
      <p:pic>
        <p:nvPicPr>
          <p:cNvPr id="43016" name="Picture 7" descr="floppy_disk_walking_sm_nwm[1]"/>
          <p:cNvPicPr>
            <a:picLocks noChangeAspect="1" noChangeArrowheads="1" noCrop="1"/>
          </p:cNvPicPr>
          <p:nvPr/>
        </p:nvPicPr>
        <p:blipFill>
          <a:blip r:embed="rId2"/>
          <a:srcRect/>
          <a:stretch>
            <a:fillRect/>
          </a:stretch>
        </p:blipFill>
        <p:spPr bwMode="auto">
          <a:xfrm>
            <a:off x="609600" y="3886200"/>
            <a:ext cx="1562100" cy="1828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p:spPr>
        <p:txBody>
          <a:bodyPr/>
          <a:lstStyle/>
          <a:p>
            <a:pPr defTabSz="825500"/>
            <a:fld id="{3A2B2F80-791A-4683-94F0-A227DD91C6E9}" type="slidenum">
              <a:rPr lang="en-US"/>
              <a:pPr defTabSz="825500"/>
              <a:t>7</a:t>
            </a:fld>
            <a:endParaRPr lang="en-US"/>
          </a:p>
        </p:txBody>
      </p:sp>
      <p:sp>
        <p:nvSpPr>
          <p:cNvPr id="8" name="Rectangle 3"/>
          <p:cNvSpPr txBox="1">
            <a:spLocks noChangeArrowheads="1"/>
          </p:cNvSpPr>
          <p:nvPr/>
        </p:nvSpPr>
        <p:spPr bwMode="auto">
          <a:xfrm>
            <a:off x="381000" y="1219200"/>
            <a:ext cx="8763000" cy="5181600"/>
          </a:xfrm>
          <a:prstGeom prst="rect">
            <a:avLst/>
          </a:prstGeom>
          <a:noFill/>
          <a:ln w="9525">
            <a:noFill/>
            <a:miter lim="800000"/>
            <a:headEnd/>
            <a:tailEnd/>
          </a:ln>
          <a:effectLst/>
        </p:spPr>
        <p:txBody>
          <a:bodyPr lIns="92075" tIns="46038" rIns="92075" bIns="46038"/>
          <a:lstStyle/>
          <a:p>
            <a:pPr marL="742950" lvl="1" indent="-285750" algn="l">
              <a:spcBef>
                <a:spcPct val="20000"/>
              </a:spcBef>
              <a:defRPr/>
            </a:pPr>
            <a:endParaRPr lang="en-US" sz="2400" b="1" kern="0" dirty="0">
              <a:latin typeface="+mn-lt"/>
            </a:endParaRPr>
          </a:p>
          <a:p>
            <a:pPr marL="914400" lvl="1" indent="-457200" algn="l">
              <a:spcBef>
                <a:spcPct val="20000"/>
              </a:spcBef>
              <a:buFont typeface="+mj-lt"/>
              <a:buAutoNum type="arabicPeriod"/>
              <a:defRPr/>
            </a:pPr>
            <a:r>
              <a:rPr lang="en-US" sz="2800" b="1" kern="0" dirty="0" err="1">
                <a:latin typeface="+mn-lt"/>
              </a:rPr>
              <a:t>Paradigma</a:t>
            </a:r>
            <a:r>
              <a:rPr lang="en-US" sz="2800" b="1" kern="0" dirty="0">
                <a:latin typeface="+mn-lt"/>
              </a:rPr>
              <a:t> </a:t>
            </a:r>
            <a:r>
              <a:rPr lang="en-US" sz="2800" b="1" kern="0" dirty="0" err="1">
                <a:latin typeface="+mn-lt"/>
              </a:rPr>
              <a:t>baru</a:t>
            </a:r>
            <a:r>
              <a:rPr lang="en-US" sz="2800" b="1" kern="0" dirty="0">
                <a:latin typeface="+mn-lt"/>
              </a:rPr>
              <a:t> </a:t>
            </a:r>
            <a:r>
              <a:rPr lang="en-US" sz="2800" b="1" kern="0" dirty="0" err="1">
                <a:latin typeface="+mn-lt"/>
              </a:rPr>
              <a:t>dalam</a:t>
            </a:r>
            <a:r>
              <a:rPr lang="en-US" sz="2800" b="1" kern="0" dirty="0">
                <a:latin typeface="+mn-lt"/>
              </a:rPr>
              <a:t> </a:t>
            </a:r>
            <a:r>
              <a:rPr lang="en-US" sz="2800" b="1" kern="0" dirty="0" err="1">
                <a:latin typeface="+mn-lt"/>
              </a:rPr>
              <a:t>pembelajaran</a:t>
            </a:r>
            <a:r>
              <a:rPr lang="en-US" sz="2800" b="1" kern="0" dirty="0">
                <a:latin typeface="+mn-lt"/>
              </a:rPr>
              <a:t>: </a:t>
            </a:r>
            <a:r>
              <a:rPr lang="en-US" sz="2800" b="1" i="1" kern="0" dirty="0" err="1">
                <a:latin typeface="+mn-lt"/>
              </a:rPr>
              <a:t>preservice</a:t>
            </a:r>
            <a:r>
              <a:rPr lang="en-US" sz="2800" b="1" kern="0" dirty="0">
                <a:latin typeface="+mn-lt"/>
              </a:rPr>
              <a:t> </a:t>
            </a:r>
            <a:r>
              <a:rPr lang="en-US" sz="2800" b="1" kern="0" dirty="0" err="1">
                <a:latin typeface="+mn-lt"/>
              </a:rPr>
              <a:t>dan</a:t>
            </a:r>
            <a:r>
              <a:rPr lang="en-US" sz="2800" b="1" kern="0" dirty="0">
                <a:latin typeface="+mn-lt"/>
              </a:rPr>
              <a:t> </a:t>
            </a:r>
            <a:r>
              <a:rPr lang="en-US" sz="2800" b="1" i="1" kern="0" dirty="0" err="1">
                <a:latin typeface="+mn-lt"/>
              </a:rPr>
              <a:t>inservice</a:t>
            </a:r>
            <a:endParaRPr lang="en-US" sz="2800" b="1" i="1" kern="0" dirty="0">
              <a:latin typeface="+mn-lt"/>
            </a:endParaRPr>
          </a:p>
          <a:p>
            <a:pPr marL="914400" lvl="1" indent="-457200" algn="l">
              <a:spcBef>
                <a:spcPct val="20000"/>
              </a:spcBef>
              <a:buFont typeface="+mj-lt"/>
              <a:buAutoNum type="arabicPeriod"/>
              <a:defRPr/>
            </a:pPr>
            <a:r>
              <a:rPr lang="en-US" sz="2800" b="1" kern="0" dirty="0">
                <a:latin typeface="+mn-lt"/>
              </a:rPr>
              <a:t>UU. No. 14 </a:t>
            </a:r>
            <a:r>
              <a:rPr lang="en-US" sz="2800" b="1" kern="0" dirty="0" err="1">
                <a:latin typeface="+mn-lt"/>
              </a:rPr>
              <a:t>tahun</a:t>
            </a:r>
            <a:r>
              <a:rPr lang="en-US" sz="2800" b="1" kern="0" dirty="0">
                <a:latin typeface="+mn-lt"/>
              </a:rPr>
              <a:t> 2005 </a:t>
            </a:r>
            <a:r>
              <a:rPr lang="en-US" sz="2800" b="1" kern="0" dirty="0" err="1">
                <a:latin typeface="+mn-lt"/>
              </a:rPr>
              <a:t>menyebutkan</a:t>
            </a:r>
            <a:r>
              <a:rPr lang="en-US" sz="2800" b="1" kern="0" dirty="0">
                <a:latin typeface="+mn-lt"/>
              </a:rPr>
              <a:t> guru </a:t>
            </a:r>
            <a:r>
              <a:rPr lang="en-US" sz="2800" b="1" kern="0" dirty="0" err="1">
                <a:latin typeface="+mn-lt"/>
              </a:rPr>
              <a:t>wajib</a:t>
            </a:r>
            <a:r>
              <a:rPr lang="en-US" sz="2800" b="1" kern="0" dirty="0">
                <a:latin typeface="+mn-lt"/>
              </a:rPr>
              <a:t> </a:t>
            </a:r>
            <a:r>
              <a:rPr lang="en-US" sz="2800" b="1" kern="0" dirty="0" err="1">
                <a:latin typeface="+mn-lt"/>
              </a:rPr>
              <a:t>memiliki</a:t>
            </a:r>
            <a:r>
              <a:rPr lang="en-US" sz="2800" b="1" kern="0" dirty="0">
                <a:latin typeface="+mn-lt"/>
              </a:rPr>
              <a:t> </a:t>
            </a:r>
            <a:r>
              <a:rPr lang="en-US" sz="2800" b="1" kern="0" dirty="0" err="1">
                <a:latin typeface="+mn-lt"/>
              </a:rPr>
              <a:t>kualifikasi</a:t>
            </a:r>
            <a:r>
              <a:rPr lang="en-US" sz="2800" b="1" kern="0" dirty="0">
                <a:latin typeface="+mn-lt"/>
              </a:rPr>
              <a:t>:</a:t>
            </a:r>
          </a:p>
          <a:p>
            <a:pPr marL="1371600" lvl="2" indent="-457200" algn="l">
              <a:spcBef>
                <a:spcPct val="20000"/>
              </a:spcBef>
              <a:buClr>
                <a:srgbClr val="0000CC"/>
              </a:buClr>
              <a:buFont typeface="+mj-lt"/>
              <a:buAutoNum type="arabicParenR"/>
              <a:defRPr/>
            </a:pPr>
            <a:r>
              <a:rPr lang="en-US" sz="2400" b="1" kern="0" dirty="0" err="1">
                <a:solidFill>
                  <a:srgbClr val="FF0000"/>
                </a:solidFill>
                <a:latin typeface="+mn-lt"/>
              </a:rPr>
              <a:t>Akademik</a:t>
            </a:r>
            <a:endParaRPr lang="en-US" sz="2400" b="1" kern="0" dirty="0">
              <a:solidFill>
                <a:srgbClr val="FF0000"/>
              </a:solidFill>
              <a:latin typeface="+mn-lt"/>
            </a:endParaRPr>
          </a:p>
          <a:p>
            <a:pPr marL="1371600" lvl="2" indent="-457200" algn="l">
              <a:spcBef>
                <a:spcPct val="20000"/>
              </a:spcBef>
              <a:buClr>
                <a:srgbClr val="0000CC"/>
              </a:buClr>
              <a:buFont typeface="+mj-lt"/>
              <a:buAutoNum type="arabicParenR"/>
              <a:defRPr/>
            </a:pPr>
            <a:r>
              <a:rPr lang="en-US" sz="2400" b="1" kern="0" dirty="0" err="1">
                <a:solidFill>
                  <a:srgbClr val="FF0000"/>
                </a:solidFill>
                <a:latin typeface="+mn-lt"/>
              </a:rPr>
              <a:t>Kompetensi</a:t>
            </a:r>
            <a:r>
              <a:rPr lang="en-US" sz="2400" b="1" kern="0" dirty="0">
                <a:solidFill>
                  <a:srgbClr val="FF0000"/>
                </a:solidFill>
                <a:latin typeface="+mn-lt"/>
              </a:rPr>
              <a:t> </a:t>
            </a:r>
          </a:p>
          <a:p>
            <a:pPr marL="1371600" lvl="2" indent="-457200" algn="l">
              <a:spcBef>
                <a:spcPct val="20000"/>
              </a:spcBef>
              <a:buClr>
                <a:srgbClr val="0000CC"/>
              </a:buClr>
              <a:buFont typeface="+mj-lt"/>
              <a:buAutoNum type="arabicParenR"/>
              <a:defRPr/>
            </a:pPr>
            <a:r>
              <a:rPr lang="en-US" sz="2400" b="1" kern="0" dirty="0" err="1">
                <a:solidFill>
                  <a:srgbClr val="FF0000"/>
                </a:solidFill>
                <a:latin typeface="+mn-lt"/>
              </a:rPr>
              <a:t>Sertifikat</a:t>
            </a:r>
            <a:r>
              <a:rPr lang="en-US" sz="2400" b="1" kern="0" dirty="0">
                <a:solidFill>
                  <a:srgbClr val="FF0000"/>
                </a:solidFill>
                <a:latin typeface="+mn-lt"/>
              </a:rPr>
              <a:t> </a:t>
            </a:r>
            <a:r>
              <a:rPr lang="en-US" sz="2400" b="1" kern="0" dirty="0" err="1">
                <a:solidFill>
                  <a:srgbClr val="FF0000"/>
                </a:solidFill>
                <a:latin typeface="+mn-lt"/>
              </a:rPr>
              <a:t>pendidik</a:t>
            </a:r>
            <a:endParaRPr lang="en-US" sz="2400" b="1" kern="0" dirty="0">
              <a:solidFill>
                <a:srgbClr val="FF0000"/>
              </a:solidFill>
              <a:latin typeface="+mn-lt"/>
            </a:endParaRPr>
          </a:p>
          <a:p>
            <a:pPr marL="1371600" lvl="2" indent="-457200" algn="l">
              <a:spcBef>
                <a:spcPct val="20000"/>
              </a:spcBef>
              <a:buClr>
                <a:srgbClr val="0000CC"/>
              </a:buClr>
              <a:buFont typeface="+mj-lt"/>
              <a:buAutoNum type="arabicParenR"/>
              <a:defRPr/>
            </a:pPr>
            <a:r>
              <a:rPr lang="en-US" sz="2400" b="1" kern="0" dirty="0" err="1">
                <a:solidFill>
                  <a:srgbClr val="FF0000"/>
                </a:solidFill>
                <a:latin typeface="+mn-lt"/>
              </a:rPr>
              <a:t>Sehat</a:t>
            </a:r>
            <a:r>
              <a:rPr lang="en-US" sz="2400" b="1" kern="0" dirty="0">
                <a:solidFill>
                  <a:srgbClr val="FF0000"/>
                </a:solidFill>
                <a:latin typeface="+mn-lt"/>
              </a:rPr>
              <a:t> </a:t>
            </a:r>
            <a:r>
              <a:rPr lang="en-US" sz="2400" b="1" kern="0" dirty="0" err="1">
                <a:solidFill>
                  <a:srgbClr val="FF0000"/>
                </a:solidFill>
                <a:latin typeface="+mn-lt"/>
              </a:rPr>
              <a:t>jasmani</a:t>
            </a:r>
            <a:r>
              <a:rPr lang="en-US" sz="2400" b="1" kern="0" dirty="0">
                <a:solidFill>
                  <a:srgbClr val="FF0000"/>
                </a:solidFill>
                <a:latin typeface="+mn-lt"/>
              </a:rPr>
              <a:t> </a:t>
            </a:r>
            <a:r>
              <a:rPr lang="en-US" sz="2400" b="1" kern="0" dirty="0" err="1">
                <a:solidFill>
                  <a:srgbClr val="FF0000"/>
                </a:solidFill>
                <a:latin typeface="+mn-lt"/>
              </a:rPr>
              <a:t>dan</a:t>
            </a:r>
            <a:r>
              <a:rPr lang="en-US" sz="2400" b="1" kern="0" dirty="0">
                <a:solidFill>
                  <a:srgbClr val="FF0000"/>
                </a:solidFill>
                <a:latin typeface="+mn-lt"/>
              </a:rPr>
              <a:t> </a:t>
            </a:r>
            <a:r>
              <a:rPr lang="en-US" sz="2400" b="1" kern="0" dirty="0" err="1">
                <a:solidFill>
                  <a:srgbClr val="FF0000"/>
                </a:solidFill>
                <a:latin typeface="+mn-lt"/>
              </a:rPr>
              <a:t>rohani</a:t>
            </a:r>
            <a:r>
              <a:rPr lang="en-US" sz="2400" b="1" kern="0" dirty="0">
                <a:solidFill>
                  <a:srgbClr val="FF0000"/>
                </a:solidFill>
                <a:latin typeface="+mn-lt"/>
              </a:rPr>
              <a:t> </a:t>
            </a:r>
          </a:p>
          <a:p>
            <a:pPr marL="1371600" lvl="2" indent="-457200" algn="l">
              <a:spcBef>
                <a:spcPct val="20000"/>
              </a:spcBef>
              <a:buClr>
                <a:srgbClr val="0000CC"/>
              </a:buClr>
              <a:buFont typeface="+mj-lt"/>
              <a:buAutoNum type="arabicParenR"/>
              <a:defRPr/>
            </a:pPr>
            <a:r>
              <a:rPr lang="en-US" sz="2400" b="1" kern="0" dirty="0" err="1">
                <a:solidFill>
                  <a:srgbClr val="FF0000"/>
                </a:solidFill>
                <a:latin typeface="+mn-lt"/>
              </a:rPr>
              <a:t>Memiliki</a:t>
            </a:r>
            <a:r>
              <a:rPr lang="en-US" sz="2400" b="1" kern="0" dirty="0">
                <a:solidFill>
                  <a:srgbClr val="FF0000"/>
                </a:solidFill>
                <a:latin typeface="+mn-lt"/>
              </a:rPr>
              <a:t> </a:t>
            </a:r>
            <a:r>
              <a:rPr lang="en-US" sz="2400" b="1" kern="0" dirty="0" err="1">
                <a:solidFill>
                  <a:srgbClr val="FF0000"/>
                </a:solidFill>
                <a:latin typeface="+mn-lt"/>
              </a:rPr>
              <a:t>kemampuan</a:t>
            </a:r>
            <a:r>
              <a:rPr lang="en-US" sz="2400" b="1" kern="0" dirty="0">
                <a:solidFill>
                  <a:srgbClr val="FF0000"/>
                </a:solidFill>
                <a:latin typeface="+mn-lt"/>
              </a:rPr>
              <a:t> </a:t>
            </a:r>
            <a:r>
              <a:rPr lang="en-US" sz="2400" b="1" kern="0" dirty="0" err="1">
                <a:solidFill>
                  <a:srgbClr val="FF0000"/>
                </a:solidFill>
                <a:latin typeface="+mn-lt"/>
              </a:rPr>
              <a:t>untuk</a:t>
            </a:r>
            <a:r>
              <a:rPr lang="en-US" sz="2400" b="1" kern="0" dirty="0">
                <a:solidFill>
                  <a:srgbClr val="FF0000"/>
                </a:solidFill>
                <a:latin typeface="+mn-lt"/>
              </a:rPr>
              <a:t> </a:t>
            </a:r>
            <a:r>
              <a:rPr lang="en-US" sz="2400" b="1" kern="0" dirty="0" err="1">
                <a:solidFill>
                  <a:srgbClr val="FF0000"/>
                </a:solidFill>
                <a:latin typeface="+mn-lt"/>
              </a:rPr>
              <a:t>mewujudkan</a:t>
            </a:r>
            <a:r>
              <a:rPr lang="en-US" sz="2400" b="1" kern="0" dirty="0">
                <a:solidFill>
                  <a:srgbClr val="FF0000"/>
                </a:solidFill>
                <a:latin typeface="+mn-lt"/>
              </a:rPr>
              <a:t> </a:t>
            </a:r>
            <a:r>
              <a:rPr lang="en-US" sz="2400" b="1" kern="0" dirty="0" err="1">
                <a:solidFill>
                  <a:srgbClr val="FF0000"/>
                </a:solidFill>
                <a:latin typeface="+mn-lt"/>
              </a:rPr>
              <a:t>tujuan</a:t>
            </a:r>
            <a:r>
              <a:rPr lang="en-US" sz="2400" b="1" kern="0" dirty="0">
                <a:solidFill>
                  <a:srgbClr val="FF0000"/>
                </a:solidFill>
                <a:latin typeface="+mn-lt"/>
              </a:rPr>
              <a:t> </a:t>
            </a:r>
            <a:r>
              <a:rPr lang="en-US" sz="2400" b="1" kern="0" dirty="0" err="1">
                <a:solidFill>
                  <a:srgbClr val="FF0000"/>
                </a:solidFill>
                <a:latin typeface="+mn-lt"/>
              </a:rPr>
              <a:t>pendidikan</a:t>
            </a:r>
            <a:r>
              <a:rPr lang="en-US" sz="2400" b="1" kern="0" dirty="0">
                <a:solidFill>
                  <a:srgbClr val="FF0000"/>
                </a:solidFill>
                <a:latin typeface="+mn-lt"/>
              </a:rPr>
              <a:t> </a:t>
            </a:r>
            <a:r>
              <a:rPr lang="en-US" sz="2400" b="1" kern="0" dirty="0" err="1">
                <a:solidFill>
                  <a:srgbClr val="FF0000"/>
                </a:solidFill>
                <a:latin typeface="+mn-lt"/>
              </a:rPr>
              <a:t>nasional</a:t>
            </a:r>
            <a:endParaRPr lang="en-US" sz="2400" b="1" kern="0" dirty="0">
              <a:solidFill>
                <a:srgbClr val="FF0000"/>
              </a:solidFill>
              <a:latin typeface="+mn-lt"/>
            </a:endParaRPr>
          </a:p>
        </p:txBody>
      </p:sp>
      <p:sp>
        <p:nvSpPr>
          <p:cNvPr id="9" name="Text Box 32"/>
          <p:cNvSpPr txBox="1">
            <a:spLocks noChangeArrowheads="1"/>
          </p:cNvSpPr>
          <p:nvPr/>
        </p:nvSpPr>
        <p:spPr bwMode="auto">
          <a:xfrm>
            <a:off x="152400" y="304800"/>
            <a:ext cx="9144000" cy="1311276"/>
          </a:xfrm>
          <a:prstGeom prst="rect">
            <a:avLst/>
          </a:prstGeom>
          <a:noFill/>
          <a:ln w="9525">
            <a:noFill/>
            <a:miter lim="800000"/>
            <a:headEnd/>
            <a:tailEnd/>
          </a:ln>
          <a:effectLst/>
        </p:spPr>
        <p:txBody>
          <a:bodyPr>
            <a:spAutoFit/>
          </a:bodyPr>
          <a:lstStyle/>
          <a:p>
            <a:pPr marL="449263" lvl="1" indent="7938" algn="ctr">
              <a:spcBef>
                <a:spcPct val="20000"/>
              </a:spcBef>
            </a:pPr>
            <a:r>
              <a:rPr lang="en-US" sz="4000" b="1" dirty="0" err="1">
                <a:solidFill>
                  <a:srgbClr val="0000CC"/>
                </a:solidFill>
              </a:rPr>
              <a:t>Peran</a:t>
            </a:r>
            <a:r>
              <a:rPr lang="en-US" sz="4000" b="1" dirty="0">
                <a:solidFill>
                  <a:srgbClr val="0000CC"/>
                </a:solidFill>
              </a:rPr>
              <a:t> Guru </a:t>
            </a:r>
            <a:r>
              <a:rPr lang="en-US" sz="4000" b="1" dirty="0" err="1">
                <a:solidFill>
                  <a:srgbClr val="0000CC"/>
                </a:solidFill>
              </a:rPr>
              <a:t>dalam</a:t>
            </a:r>
            <a:r>
              <a:rPr lang="en-US" sz="4000" b="1" dirty="0">
                <a:solidFill>
                  <a:srgbClr val="0000CC"/>
                </a:solidFill>
              </a:rPr>
              <a:t> </a:t>
            </a:r>
            <a:r>
              <a:rPr lang="en-US" sz="4000" b="1" dirty="0" err="1">
                <a:solidFill>
                  <a:srgbClr val="0000CC"/>
                </a:solidFill>
              </a:rPr>
              <a:t>menghadapi</a:t>
            </a:r>
            <a:r>
              <a:rPr lang="en-US" sz="4000" b="1" dirty="0">
                <a:solidFill>
                  <a:srgbClr val="0000CC"/>
                </a:solidFill>
              </a:rPr>
              <a:t> </a:t>
            </a:r>
            <a:r>
              <a:rPr lang="en-US" sz="4000" b="1" dirty="0" err="1">
                <a:solidFill>
                  <a:srgbClr val="0000CC"/>
                </a:solidFill>
              </a:rPr>
              <a:t>tantangan</a:t>
            </a:r>
            <a:r>
              <a:rPr lang="en-US" sz="4000" b="1" dirty="0">
                <a:solidFill>
                  <a:srgbClr val="0000CC"/>
                </a:solidFill>
              </a:rPr>
              <a:t> era global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p:cTn id="26" dur="1000" fill="hold"/>
                                        <p:tgtEl>
                                          <p:spTgt spid="8">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p:cTn id="33" dur="1000" fill="hold"/>
                                        <p:tgtEl>
                                          <p:spTgt spid="8">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8">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8">
                                            <p:txEl>
                                              <p:pRg st="5" end="5"/>
                                            </p:txEl>
                                          </p:spTgt>
                                        </p:tgtEl>
                                        <p:attrNameLst>
                                          <p:attrName>style.visibility</p:attrName>
                                        </p:attrNameLst>
                                      </p:cBhvr>
                                      <p:to>
                                        <p:strVal val="visible"/>
                                      </p:to>
                                    </p:set>
                                    <p:anim calcmode="lin" valueType="num">
                                      <p:cBhvr>
                                        <p:cTn id="40" dur="1000" fill="hold"/>
                                        <p:tgtEl>
                                          <p:spTgt spid="8">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anim calcmode="lin" valueType="num">
                                      <p:cBhvr>
                                        <p:cTn id="47" dur="10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48" dur="1000" fill="hold"/>
                                        <p:tgtEl>
                                          <p:spTgt spid="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8">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8">
                                            <p:txEl>
                                              <p:pRg st="7" end="7"/>
                                            </p:txEl>
                                          </p:spTgt>
                                        </p:tgtEl>
                                        <p:attrNameLst>
                                          <p:attrName>style.visibility</p:attrName>
                                        </p:attrNameLst>
                                      </p:cBhvr>
                                      <p:to>
                                        <p:strVal val="visible"/>
                                      </p:to>
                                    </p:set>
                                    <p:anim calcmode="lin" valueType="num">
                                      <p:cBhvr>
                                        <p:cTn id="54" dur="1000" fill="hold"/>
                                        <p:tgtEl>
                                          <p:spTgt spid="8">
                                            <p:txEl>
                                              <p:pRg st="7" end="7"/>
                                            </p:txEl>
                                          </p:spTgt>
                                        </p:tgtEl>
                                        <p:attrNameLst>
                                          <p:attrName>ppt_x</p:attrName>
                                        </p:attrNameLst>
                                      </p:cBhvr>
                                      <p:tavLst>
                                        <p:tav tm="0">
                                          <p:val>
                                            <p:strVal val="#ppt_x-.2"/>
                                          </p:val>
                                        </p:tav>
                                        <p:tav tm="100000">
                                          <p:val>
                                            <p:strVal val="#ppt_x"/>
                                          </p:val>
                                        </p:tav>
                                      </p:tavLst>
                                    </p:anim>
                                    <p:anim calcmode="lin" valueType="num">
                                      <p:cBhvr>
                                        <p:cTn id="55" dur="1000" fill="hold"/>
                                        <p:tgtEl>
                                          <p:spTgt spid="8">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2"/>
          </p:nvPr>
        </p:nvSpPr>
        <p:spPr>
          <a:noFill/>
        </p:spPr>
        <p:txBody>
          <a:bodyPr/>
          <a:lstStyle/>
          <a:p>
            <a:fld id="{A6482E55-B065-4C8F-9AD5-0C2AE3D45B1C}" type="slidenum">
              <a:rPr lang="en-US"/>
              <a:pPr/>
              <a:t>8</a:t>
            </a:fld>
            <a:endParaRPr lang="en-US"/>
          </a:p>
        </p:txBody>
      </p:sp>
      <p:sp>
        <p:nvSpPr>
          <p:cNvPr id="750594" name="Rectangle 2"/>
          <p:cNvSpPr>
            <a:spLocks noGrp="1" noChangeArrowheads="1"/>
          </p:cNvSpPr>
          <p:nvPr>
            <p:ph type="title"/>
          </p:nvPr>
        </p:nvSpPr>
        <p:spPr>
          <a:xfrm>
            <a:off x="381000" y="304800"/>
            <a:ext cx="8458200" cy="1282700"/>
          </a:xfrm>
        </p:spPr>
        <p:txBody>
          <a:bodyPr>
            <a:noAutofit/>
          </a:bodyPr>
          <a:lstStyle/>
          <a:p>
            <a:r>
              <a:rPr lang="id-ID" sz="3200" dirty="0" smtClean="0">
                <a:latin typeface="Albertus" pitchFamily="34" charset="0"/>
              </a:rPr>
              <a:t>Strategi</a:t>
            </a:r>
            <a:r>
              <a:rPr lang="en-US" sz="3200" dirty="0" smtClean="0">
                <a:latin typeface="Albertus" pitchFamily="34" charset="0"/>
              </a:rPr>
              <a:t> </a:t>
            </a:r>
            <a:r>
              <a:rPr lang="id-ID" sz="3200" dirty="0" smtClean="0">
                <a:latin typeface="Albertus" pitchFamily="34" charset="0"/>
              </a:rPr>
              <a:t>Pemerintah Dalam </a:t>
            </a:r>
            <a:r>
              <a:rPr lang="en-US" sz="3200" dirty="0" err="1" smtClean="0">
                <a:latin typeface="Albertus" pitchFamily="34" charset="0"/>
              </a:rPr>
              <a:t>Peningkatan</a:t>
            </a:r>
            <a:r>
              <a:rPr lang="en-US" sz="3200" dirty="0" smtClean="0">
                <a:latin typeface="Albertus" pitchFamily="34" charset="0"/>
              </a:rPr>
              <a:t> </a:t>
            </a:r>
            <a:br>
              <a:rPr lang="en-US" sz="3200" dirty="0" smtClean="0">
                <a:latin typeface="Albertus" pitchFamily="34" charset="0"/>
              </a:rPr>
            </a:br>
            <a:r>
              <a:rPr lang="en-US" sz="3200" dirty="0" err="1" smtClean="0">
                <a:latin typeface="Albertus" pitchFamily="34" charset="0"/>
              </a:rPr>
              <a:t>Profesionalisme</a:t>
            </a:r>
            <a:r>
              <a:rPr lang="en-US" sz="3200" dirty="0" smtClean="0">
                <a:latin typeface="Albertus" pitchFamily="34" charset="0"/>
              </a:rPr>
              <a:t> Guru</a:t>
            </a:r>
          </a:p>
        </p:txBody>
      </p:sp>
      <p:sp>
        <p:nvSpPr>
          <p:cNvPr id="9" name="Rectangle 3"/>
          <p:cNvSpPr txBox="1">
            <a:spLocks noChangeArrowheads="1"/>
          </p:cNvSpPr>
          <p:nvPr/>
        </p:nvSpPr>
        <p:spPr>
          <a:xfrm>
            <a:off x="609600" y="1524000"/>
            <a:ext cx="7543800" cy="4876800"/>
          </a:xfrm>
          <a:prstGeom prst="rect">
            <a:avLst/>
          </a:prstGeom>
        </p:spPr>
        <p:txBody>
          <a:bodyPr anchor="ctr"/>
          <a:lstStyle/>
          <a:p>
            <a:pPr marL="514350" indent="-514350" algn="l">
              <a:buFontTx/>
              <a:buAutoNum type="arabicPeriod"/>
              <a:tabLst>
                <a:tab pos="976313" algn="l"/>
              </a:tabLst>
            </a:pPr>
            <a:endParaRPr lang="en-US" sz="2800" b="1" dirty="0"/>
          </a:p>
          <a:p>
            <a:pPr marL="514350" indent="-514350" algn="l">
              <a:buFontTx/>
              <a:buAutoNum type="arabicPeriod"/>
              <a:tabLst>
                <a:tab pos="976313" algn="l"/>
              </a:tabLst>
            </a:pPr>
            <a:r>
              <a:rPr lang="en-US" sz="2800" b="1" dirty="0" err="1">
                <a:solidFill>
                  <a:srgbClr val="FF0000"/>
                </a:solidFill>
              </a:rPr>
              <a:t>Sertifikasi</a:t>
            </a:r>
            <a:r>
              <a:rPr lang="en-US" sz="2800" b="1" dirty="0">
                <a:solidFill>
                  <a:srgbClr val="FF0000"/>
                </a:solidFill>
              </a:rPr>
              <a:t> </a:t>
            </a:r>
          </a:p>
          <a:p>
            <a:pPr marL="514350" indent="-514350" algn="l">
              <a:tabLst>
                <a:tab pos="976313" algn="l"/>
              </a:tabLst>
            </a:pPr>
            <a:r>
              <a:rPr lang="en-US" sz="2400" dirty="0"/>
              <a:t>	</a:t>
            </a:r>
            <a:r>
              <a:rPr lang="en-US" sz="2400" dirty="0" err="1"/>
              <a:t>Sertifikasi</a:t>
            </a:r>
            <a:r>
              <a:rPr lang="en-US" sz="2400" dirty="0"/>
              <a:t> </a:t>
            </a:r>
            <a:r>
              <a:rPr lang="id-ID" sz="2400" dirty="0"/>
              <a:t>semacam ‘ujian nasional’ bagi semua guru dari tingkat SD sampai SMA. ‘UN’ guru ini digunakan sebagai langkah pemetaan terhadap kompetensi guru secara nasional. Program ini juga penting sebagai upaya melihat sejauh</a:t>
            </a:r>
            <a:r>
              <a:rPr lang="en-US" sz="2400" dirty="0"/>
              <a:t> </a:t>
            </a:r>
            <a:r>
              <a:rPr lang="id-ID" sz="2400" dirty="0"/>
              <a:t>mana persebaran guru-guru yang benar-benar kompeten di bidangnya.</a:t>
            </a:r>
            <a:endParaRPr lang="en-US" sz="2400" dirty="0"/>
          </a:p>
          <a:p>
            <a:pPr marL="514350" indent="-514350" algn="l">
              <a:tabLst>
                <a:tab pos="976313" algn="l"/>
              </a:tabLst>
            </a:pPr>
            <a:r>
              <a:rPr lang="en-US" sz="2400" dirty="0"/>
              <a:t>	</a:t>
            </a:r>
            <a:r>
              <a:rPr lang="en-US" sz="2400" dirty="0" err="1"/>
              <a:t>Beberapa</a:t>
            </a:r>
            <a:r>
              <a:rPr lang="en-US" sz="2400" dirty="0"/>
              <a:t> </a:t>
            </a:r>
            <a:r>
              <a:rPr lang="en-US" sz="2400" dirty="0" err="1"/>
              <a:t>permasalahan</a:t>
            </a:r>
            <a:r>
              <a:rPr lang="en-US" sz="2400" dirty="0"/>
              <a:t> </a:t>
            </a:r>
            <a:r>
              <a:rPr lang="en-US" sz="2400" dirty="0" err="1"/>
              <a:t>dalam</a:t>
            </a:r>
            <a:r>
              <a:rPr lang="en-US" sz="2400" dirty="0"/>
              <a:t> </a:t>
            </a:r>
            <a:r>
              <a:rPr lang="en-US" sz="2400" dirty="0" err="1"/>
              <a:t>proses</a:t>
            </a:r>
            <a:r>
              <a:rPr lang="en-US" sz="2400" dirty="0"/>
              <a:t> </a:t>
            </a:r>
            <a:r>
              <a:rPr lang="en-US" sz="2400" dirty="0" err="1"/>
              <a:t>sertifikasi</a:t>
            </a:r>
            <a:r>
              <a:rPr lang="en-US" sz="2400" dirty="0"/>
              <a:t>:</a:t>
            </a:r>
          </a:p>
          <a:p>
            <a:pPr marL="971550" lvl="1" indent="-514350" algn="l">
              <a:buClr>
                <a:srgbClr val="0000CC"/>
              </a:buClr>
              <a:buFont typeface="Times New Roman" pitchFamily="18" charset="0"/>
              <a:buAutoNum type="arabicParenR"/>
              <a:tabLst>
                <a:tab pos="976313" algn="l"/>
              </a:tabLst>
            </a:pPr>
            <a:r>
              <a:rPr lang="en-US" sz="2400" b="1" dirty="0"/>
              <a:t>	</a:t>
            </a:r>
            <a:r>
              <a:rPr lang="en-US" sz="2400" b="1" dirty="0" err="1"/>
              <a:t>Penentuan</a:t>
            </a:r>
            <a:r>
              <a:rPr lang="en-US" sz="2400" b="1" dirty="0"/>
              <a:t> guru </a:t>
            </a:r>
            <a:r>
              <a:rPr lang="en-US" sz="2400" b="1" dirty="0" err="1"/>
              <a:t>untuk</a:t>
            </a:r>
            <a:r>
              <a:rPr lang="en-US" sz="2400" b="1" dirty="0"/>
              <a:t> </a:t>
            </a:r>
            <a:r>
              <a:rPr lang="en-US" sz="2400" b="1" dirty="0" err="1"/>
              <a:t>mengikuti</a:t>
            </a:r>
            <a:r>
              <a:rPr lang="en-US" sz="2400" b="1" dirty="0"/>
              <a:t> </a:t>
            </a:r>
            <a:r>
              <a:rPr lang="en-US" sz="2400" b="1" dirty="0" err="1"/>
              <a:t>sertifikasi</a:t>
            </a:r>
            <a:endParaRPr lang="en-US" sz="2400" b="1" dirty="0"/>
          </a:p>
          <a:p>
            <a:pPr marL="971550" lvl="1" indent="-514350" algn="l">
              <a:buClr>
                <a:srgbClr val="0000CC"/>
              </a:buClr>
              <a:buFont typeface="Times New Roman" pitchFamily="18" charset="0"/>
              <a:buAutoNum type="arabicParenR"/>
              <a:tabLst>
                <a:tab pos="976313" algn="l"/>
              </a:tabLst>
            </a:pPr>
            <a:r>
              <a:rPr lang="en-US" sz="2400" b="1" dirty="0"/>
              <a:t>	</a:t>
            </a:r>
            <a:r>
              <a:rPr lang="en-US" sz="2400" b="1" dirty="0" err="1"/>
              <a:t>Penentuan</a:t>
            </a:r>
            <a:r>
              <a:rPr lang="en-US" sz="2400" b="1" dirty="0"/>
              <a:t> Assessor</a:t>
            </a:r>
          </a:p>
          <a:p>
            <a:pPr marL="971550" lvl="1" indent="-514350" algn="l">
              <a:buClr>
                <a:srgbClr val="0000CC"/>
              </a:buClr>
              <a:buFont typeface="Times New Roman" pitchFamily="18" charset="0"/>
              <a:buAutoNum type="arabicParenR"/>
              <a:tabLst>
                <a:tab pos="976313" algn="l"/>
              </a:tabLst>
            </a:pPr>
            <a:r>
              <a:rPr lang="en-US" sz="2400" b="1" dirty="0"/>
              <a:t>	</a:t>
            </a:r>
            <a:r>
              <a:rPr lang="en-US" sz="2400" b="1" dirty="0" err="1"/>
              <a:t>Proses</a:t>
            </a:r>
            <a:r>
              <a:rPr lang="en-US" sz="2400" b="1" dirty="0"/>
              <a:t> </a:t>
            </a:r>
            <a:r>
              <a:rPr lang="en-US" sz="2400" b="1" dirty="0" err="1"/>
              <a:t>penilaian</a:t>
            </a:r>
            <a:r>
              <a:rPr lang="en-US" sz="2400" b="1" dirty="0"/>
              <a:t> </a:t>
            </a:r>
            <a:r>
              <a:rPr lang="en-US" sz="2400" b="1" dirty="0" err="1"/>
              <a:t>portofolio</a:t>
            </a:r>
            <a:r>
              <a:rPr lang="en-US" sz="2400" b="1" dirty="0"/>
              <a:t>/PLPG</a:t>
            </a:r>
          </a:p>
          <a:p>
            <a:pPr marL="971550" lvl="1" indent="-514350" algn="l">
              <a:buClr>
                <a:srgbClr val="0000CC"/>
              </a:buClr>
              <a:buFont typeface="Times New Roman" pitchFamily="18" charset="0"/>
              <a:buAutoNum type="arabicParenR"/>
              <a:tabLst>
                <a:tab pos="976313" algn="l"/>
              </a:tabLst>
            </a:pPr>
            <a:r>
              <a:rPr lang="en-US" sz="2400" b="1" dirty="0"/>
              <a:t>	</a:t>
            </a:r>
            <a:r>
              <a:rPr lang="en-US" sz="2400" b="1" dirty="0" err="1"/>
              <a:t>Pengawasan</a:t>
            </a:r>
            <a:r>
              <a:rPr lang="en-US" sz="2400" b="1" dirty="0"/>
              <a:t> </a:t>
            </a:r>
            <a:r>
              <a:rPr lang="en-US" sz="2400" b="1" dirty="0" err="1"/>
              <a:t>dalam</a:t>
            </a:r>
            <a:r>
              <a:rPr lang="en-US" sz="2400" b="1" dirty="0"/>
              <a:t> </a:t>
            </a:r>
            <a:r>
              <a:rPr lang="en-US" sz="2400" b="1" dirty="0" err="1"/>
              <a:t>pelaksaaan</a:t>
            </a:r>
            <a:r>
              <a:rPr lang="en-US" sz="2400" b="1" dirty="0"/>
              <a:t> </a:t>
            </a:r>
            <a:r>
              <a:rPr lang="en-US" sz="2400" b="1" dirty="0" err="1"/>
              <a:t>sertifikasi</a:t>
            </a:r>
            <a:endParaRPr lang="en-US" sz="2400" b="1" dirty="0"/>
          </a:p>
          <a:p>
            <a:pPr marL="971550" lvl="1" indent="-514350" algn="l">
              <a:buClr>
                <a:srgbClr val="0000CC"/>
              </a:buClr>
              <a:buFont typeface="Times New Roman" pitchFamily="18" charset="0"/>
              <a:buAutoNum type="arabicParenR"/>
              <a:tabLst>
                <a:tab pos="976313" algn="l"/>
              </a:tabLst>
            </a:pPr>
            <a:r>
              <a:rPr lang="en-US" sz="2400" b="1" dirty="0" err="1"/>
              <a:t>Tantangan</a:t>
            </a:r>
            <a:r>
              <a:rPr lang="en-US" sz="2400" b="1" dirty="0"/>
              <a:t> </a:t>
            </a:r>
            <a:r>
              <a:rPr lang="en-US" sz="2400" b="1" dirty="0" err="1"/>
              <a:t>bagi</a:t>
            </a:r>
            <a:r>
              <a:rPr lang="en-US" sz="2400" b="1" dirty="0"/>
              <a:t> guru yang </a:t>
            </a:r>
            <a:r>
              <a:rPr lang="en-US" sz="2400" b="1" dirty="0" err="1"/>
              <a:t>bersertifikasi</a:t>
            </a:r>
            <a:endParaRPr lang="en-US" sz="2400" b="1" dirty="0"/>
          </a:p>
          <a:p>
            <a:pPr marL="514350" indent="-514350" algn="l" eaLnBrk="0" hangingPunct="0">
              <a:lnSpc>
                <a:spcPct val="90000"/>
              </a:lnSpc>
              <a:spcBef>
                <a:spcPct val="45000"/>
              </a:spcBef>
              <a:buClr>
                <a:schemeClr val="tx1"/>
              </a:buClr>
              <a:tabLst>
                <a:tab pos="976313" algn="l"/>
              </a:tabLst>
            </a:pPr>
            <a:endParaRPr lang="en-US" sz="280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0594"/>
                                        </p:tgtEl>
                                        <p:attrNameLst>
                                          <p:attrName>style.visibility</p:attrName>
                                        </p:attrNameLst>
                                      </p:cBhvr>
                                      <p:to>
                                        <p:strVal val="visible"/>
                                      </p:to>
                                    </p:set>
                                    <p:animEffect transition="in" filter="dissolve">
                                      <p:cBhvr>
                                        <p:cTn id="7" dur="500"/>
                                        <p:tgtEl>
                                          <p:spTgt spid="7505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1000" fill="hold"/>
                                        <p:tgtEl>
                                          <p:spTgt spid="9">
                                            <p:txEl>
                                              <p:pRg st="1" end="1"/>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1000" fill="hold"/>
                                        <p:tgtEl>
                                          <p:spTgt spid="9">
                                            <p:txEl>
                                              <p:pRg st="2" end="2"/>
                                            </p:txEl>
                                          </p:spTgt>
                                        </p:tgtEl>
                                        <p:attrNameLst>
                                          <p:attrName>ppt_x</p:attrName>
                                        </p:attrNameLst>
                                      </p:cBhvr>
                                      <p:tavLst>
                                        <p:tav tm="0">
                                          <p:val>
                                            <p:strVal val="#ppt_x-.2"/>
                                          </p:val>
                                        </p:tav>
                                        <p:tav tm="100000">
                                          <p:val>
                                            <p:strVal val="#ppt_x"/>
                                          </p:val>
                                        </p:tav>
                                      </p:tavLst>
                                    </p:anim>
                                    <p:anim calcmode="lin" valueType="num">
                                      <p:cBhvr>
                                        <p:cTn id="20" dur="1000" fill="hold"/>
                                        <p:tgtEl>
                                          <p:spTgt spid="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p:cTn id="26" dur="1000" fill="hold"/>
                                        <p:tgtEl>
                                          <p:spTgt spid="9">
                                            <p:txEl>
                                              <p:pRg st="3" end="3"/>
                                            </p:txEl>
                                          </p:spTgt>
                                        </p:tgtEl>
                                        <p:attrNameLst>
                                          <p:attrName>ppt_x</p:attrName>
                                        </p:attrNameLst>
                                      </p:cBhvr>
                                      <p:tavLst>
                                        <p:tav tm="0">
                                          <p:val>
                                            <p:strVal val="#ppt_x-.2"/>
                                          </p:val>
                                        </p:tav>
                                        <p:tav tm="100000">
                                          <p:val>
                                            <p:strVal val="#ppt_x"/>
                                          </p:val>
                                        </p:tav>
                                      </p:tavLst>
                                    </p:anim>
                                    <p:anim calcmode="lin" valueType="num">
                                      <p:cBhvr>
                                        <p:cTn id="27" dur="1000" fill="hold"/>
                                        <p:tgtEl>
                                          <p:spTgt spid="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p:cTn id="33" dur="1000" fill="hold"/>
                                        <p:tgtEl>
                                          <p:spTgt spid="9">
                                            <p:txEl>
                                              <p:pRg st="4" end="4"/>
                                            </p:txEl>
                                          </p:spTgt>
                                        </p:tgtEl>
                                        <p:attrNameLst>
                                          <p:attrName>ppt_x</p:attrName>
                                        </p:attrNameLst>
                                      </p:cBhvr>
                                      <p:tavLst>
                                        <p:tav tm="0">
                                          <p:val>
                                            <p:strVal val="#ppt_x-.2"/>
                                          </p:val>
                                        </p:tav>
                                        <p:tav tm="100000">
                                          <p:val>
                                            <p:strVal val="#ppt_x"/>
                                          </p:val>
                                        </p:tav>
                                      </p:tavLst>
                                    </p:anim>
                                    <p:anim calcmode="lin" valueType="num">
                                      <p:cBhvr>
                                        <p:cTn id="34" dur="1000" fill="hold"/>
                                        <p:tgtEl>
                                          <p:spTgt spid="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5" dur="10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9">
                                            <p:txEl>
                                              <p:pRg st="5" end="5"/>
                                            </p:txEl>
                                          </p:spTgt>
                                        </p:tgtEl>
                                        <p:attrNameLst>
                                          <p:attrName>style.visibility</p:attrName>
                                        </p:attrNameLst>
                                      </p:cBhvr>
                                      <p:to>
                                        <p:strVal val="visible"/>
                                      </p:to>
                                    </p:set>
                                    <p:anim calcmode="lin" valueType="num">
                                      <p:cBhvr>
                                        <p:cTn id="40" dur="10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 calcmode="lin" valueType="num">
                                      <p:cBhvr>
                                        <p:cTn id="47" dur="10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48" dur="1000" fill="hold"/>
                                        <p:tgtEl>
                                          <p:spTgt spid="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9" dur="1000"/>
                                        <p:tgtEl>
                                          <p:spTgt spid="9">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9" presetClass="entr" presetSubtype="0" fill="hold" nodeType="click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anim calcmode="lin" valueType="num">
                                      <p:cBhvr>
                                        <p:cTn id="54" dur="1000" fill="hold"/>
                                        <p:tgtEl>
                                          <p:spTgt spid="9">
                                            <p:txEl>
                                              <p:pRg st="7" end="7"/>
                                            </p:txEl>
                                          </p:spTgt>
                                        </p:tgtEl>
                                        <p:attrNameLst>
                                          <p:attrName>ppt_x</p:attrName>
                                        </p:attrNameLst>
                                      </p:cBhvr>
                                      <p:tavLst>
                                        <p:tav tm="0">
                                          <p:val>
                                            <p:strVal val="#ppt_x-.2"/>
                                          </p:val>
                                        </p:tav>
                                        <p:tav tm="100000">
                                          <p:val>
                                            <p:strVal val="#ppt_x"/>
                                          </p:val>
                                        </p:tav>
                                      </p:tavLst>
                                    </p:anim>
                                    <p:anim calcmode="lin" valueType="num">
                                      <p:cBhvr>
                                        <p:cTn id="55" dur="1000" fill="hold"/>
                                        <p:tgtEl>
                                          <p:spTgt spid="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6" dur="1000"/>
                                        <p:tgtEl>
                                          <p:spTgt spid="9">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nodeType="clickEffect">
                                  <p:stCondLst>
                                    <p:cond delay="0"/>
                                  </p:stCondLst>
                                  <p:childTnLst>
                                    <p:set>
                                      <p:cBhvr>
                                        <p:cTn id="60" dur="1" fill="hold">
                                          <p:stCondLst>
                                            <p:cond delay="0"/>
                                          </p:stCondLst>
                                        </p:cTn>
                                        <p:tgtEl>
                                          <p:spTgt spid="9">
                                            <p:txEl>
                                              <p:pRg st="8" end="8"/>
                                            </p:txEl>
                                          </p:spTgt>
                                        </p:tgtEl>
                                        <p:attrNameLst>
                                          <p:attrName>style.visibility</p:attrName>
                                        </p:attrNameLst>
                                      </p:cBhvr>
                                      <p:to>
                                        <p:strVal val="visible"/>
                                      </p:to>
                                    </p:set>
                                    <p:anim calcmode="lin" valueType="num">
                                      <p:cBhvr>
                                        <p:cTn id="61" dur="1000" fill="hold"/>
                                        <p:tgtEl>
                                          <p:spTgt spid="9">
                                            <p:txEl>
                                              <p:pRg st="8" end="8"/>
                                            </p:txEl>
                                          </p:spTgt>
                                        </p:tgtEl>
                                        <p:attrNameLst>
                                          <p:attrName>ppt_x</p:attrName>
                                        </p:attrNameLst>
                                      </p:cBhvr>
                                      <p:tavLst>
                                        <p:tav tm="0">
                                          <p:val>
                                            <p:strVal val="#ppt_x-.2"/>
                                          </p:val>
                                        </p:tav>
                                        <p:tav tm="100000">
                                          <p:val>
                                            <p:strVal val="#ppt_x"/>
                                          </p:val>
                                        </p:tav>
                                      </p:tavLst>
                                    </p:anim>
                                    <p:anim calcmode="lin" valueType="num">
                                      <p:cBhvr>
                                        <p:cTn id="62" dur="1000" fill="hold"/>
                                        <p:tgtEl>
                                          <p:spTgt spid="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2"/>
          </p:nvPr>
        </p:nvSpPr>
        <p:spPr>
          <a:noFill/>
        </p:spPr>
        <p:txBody>
          <a:bodyPr/>
          <a:lstStyle/>
          <a:p>
            <a:fld id="{3838D514-2557-41BC-9217-D73A7F295188}" type="slidenum">
              <a:rPr lang="en-US"/>
              <a:pPr/>
              <a:t>9</a:t>
            </a:fld>
            <a:endParaRPr lang="en-US"/>
          </a:p>
        </p:txBody>
      </p:sp>
      <p:sp>
        <p:nvSpPr>
          <p:cNvPr id="750594" name="Rectangle 2"/>
          <p:cNvSpPr>
            <a:spLocks noGrp="1" noChangeArrowheads="1"/>
          </p:cNvSpPr>
          <p:nvPr>
            <p:ph type="title"/>
          </p:nvPr>
        </p:nvSpPr>
        <p:spPr>
          <a:xfrm>
            <a:off x="1066800" y="304800"/>
            <a:ext cx="6934200" cy="1282700"/>
          </a:xfrm>
        </p:spPr>
        <p:txBody>
          <a:bodyPr>
            <a:normAutofit fontScale="90000"/>
          </a:bodyPr>
          <a:lstStyle/>
          <a:p>
            <a:r>
              <a:rPr lang="en-US" sz="4000" smtClean="0">
                <a:latin typeface="Albertus" pitchFamily="34" charset="0"/>
              </a:rPr>
              <a:t>Strategi Peningkatan </a:t>
            </a:r>
            <a:br>
              <a:rPr lang="en-US" sz="4000" smtClean="0">
                <a:latin typeface="Albertus" pitchFamily="34" charset="0"/>
              </a:rPr>
            </a:br>
            <a:r>
              <a:rPr lang="en-US" sz="4000" smtClean="0">
                <a:latin typeface="Albertus" pitchFamily="34" charset="0"/>
              </a:rPr>
              <a:t>Profesionalisme Guru</a:t>
            </a:r>
          </a:p>
        </p:txBody>
      </p:sp>
      <p:sp>
        <p:nvSpPr>
          <p:cNvPr id="9" name="Rectangle 3"/>
          <p:cNvSpPr txBox="1">
            <a:spLocks noChangeArrowheads="1"/>
          </p:cNvSpPr>
          <p:nvPr/>
        </p:nvSpPr>
        <p:spPr>
          <a:xfrm>
            <a:off x="381000" y="1981200"/>
            <a:ext cx="7543800" cy="4495800"/>
          </a:xfrm>
          <a:prstGeom prst="rect">
            <a:avLst/>
          </a:prstGeom>
        </p:spPr>
        <p:txBody>
          <a:bodyPr anchor="ctr"/>
          <a:lstStyle/>
          <a:p>
            <a:pPr marL="514350" indent="-514350" algn="l">
              <a:buFontTx/>
              <a:buAutoNum type="arabicPeriod"/>
              <a:defRPr/>
            </a:pPr>
            <a:endParaRPr lang="en-US" sz="3200" b="1" dirty="0"/>
          </a:p>
          <a:p>
            <a:pPr marL="514350" indent="-514350" algn="l">
              <a:buFontTx/>
              <a:buAutoNum type="arabicPeriod"/>
              <a:defRPr/>
            </a:pPr>
            <a:endParaRPr lang="en-US" sz="3200" b="1" dirty="0"/>
          </a:p>
          <a:p>
            <a:pPr marL="514350" indent="-514350" algn="l">
              <a:defRPr/>
            </a:pPr>
            <a:endParaRPr lang="en-US" sz="3200" b="1" dirty="0" smtClean="0"/>
          </a:p>
          <a:p>
            <a:pPr marL="514350" indent="-514350" algn="l">
              <a:buFontTx/>
              <a:buAutoNum type="arabicPeriod"/>
              <a:defRPr/>
            </a:pPr>
            <a:endParaRPr lang="en-US" sz="3200" b="1" dirty="0" smtClean="0"/>
          </a:p>
          <a:p>
            <a:pPr marL="514350" indent="-514350" algn="l">
              <a:buFontTx/>
              <a:buAutoNum type="arabicPeriod"/>
              <a:defRPr/>
            </a:pPr>
            <a:endParaRPr lang="en-US" sz="3200" b="1" dirty="0"/>
          </a:p>
          <a:p>
            <a:pPr marL="514350" indent="-514350" algn="l">
              <a:buFont typeface="+mj-lt"/>
              <a:buAutoNum type="arabicPeriod" startAt="2"/>
              <a:defRPr/>
            </a:pPr>
            <a:r>
              <a:rPr lang="en-US" sz="3200" b="1" dirty="0" err="1">
                <a:solidFill>
                  <a:srgbClr val="FF0000"/>
                </a:solidFill>
              </a:rPr>
              <a:t>Perlunya</a:t>
            </a:r>
            <a:r>
              <a:rPr lang="en-US" sz="3200" b="1" dirty="0">
                <a:solidFill>
                  <a:srgbClr val="FF0000"/>
                </a:solidFill>
              </a:rPr>
              <a:t> </a:t>
            </a:r>
            <a:r>
              <a:rPr lang="en-US" sz="3200" b="1" dirty="0" err="1">
                <a:solidFill>
                  <a:srgbClr val="FF0000"/>
                </a:solidFill>
              </a:rPr>
              <a:t>kebijakan</a:t>
            </a:r>
            <a:r>
              <a:rPr lang="en-US" sz="3200" b="1" dirty="0">
                <a:solidFill>
                  <a:srgbClr val="FF0000"/>
                </a:solidFill>
              </a:rPr>
              <a:t> </a:t>
            </a:r>
            <a:r>
              <a:rPr lang="en-US" sz="3200" b="1" dirty="0" err="1">
                <a:solidFill>
                  <a:srgbClr val="FF0000"/>
                </a:solidFill>
              </a:rPr>
              <a:t>persebaran</a:t>
            </a:r>
            <a:r>
              <a:rPr lang="en-US" sz="3200" b="1" dirty="0">
                <a:solidFill>
                  <a:srgbClr val="FF0000"/>
                </a:solidFill>
              </a:rPr>
              <a:t> guru-guru </a:t>
            </a:r>
            <a:r>
              <a:rPr lang="en-US" sz="3200" b="1" dirty="0" err="1">
                <a:solidFill>
                  <a:srgbClr val="FF0000"/>
                </a:solidFill>
              </a:rPr>
              <a:t>berkualitas</a:t>
            </a:r>
            <a:r>
              <a:rPr lang="en-US" sz="3200" b="1" dirty="0">
                <a:solidFill>
                  <a:srgbClr val="FF0000"/>
                </a:solidFill>
              </a:rPr>
              <a:t> </a:t>
            </a:r>
          </a:p>
          <a:p>
            <a:pPr marL="514350" indent="-514350" algn="l">
              <a:defRPr/>
            </a:pPr>
            <a:r>
              <a:rPr lang="en-US" sz="2800" b="1" dirty="0"/>
              <a:t>	</a:t>
            </a:r>
            <a:r>
              <a:rPr lang="en-US" sz="2800" b="1" dirty="0" err="1"/>
              <a:t>Fakta</a:t>
            </a:r>
            <a:r>
              <a:rPr lang="en-US" sz="2800" b="1" dirty="0"/>
              <a:t> </a:t>
            </a:r>
            <a:r>
              <a:rPr lang="en-US" sz="2800" b="1" dirty="0" err="1"/>
              <a:t>di</a:t>
            </a:r>
            <a:r>
              <a:rPr lang="en-US" sz="2800" b="1" dirty="0"/>
              <a:t> </a:t>
            </a:r>
            <a:r>
              <a:rPr lang="en-US" sz="2800" b="1" dirty="0" err="1"/>
              <a:t>lapangan</a:t>
            </a:r>
            <a:r>
              <a:rPr lang="en-US" sz="2800" b="1" dirty="0"/>
              <a:t> </a:t>
            </a:r>
            <a:r>
              <a:rPr lang="en-US" sz="2800" b="1" dirty="0" err="1"/>
              <a:t>menunjukkan</a:t>
            </a:r>
            <a:r>
              <a:rPr lang="en-US" sz="2800" b="1" dirty="0"/>
              <a:t>: </a:t>
            </a:r>
            <a:r>
              <a:rPr lang="id-ID" sz="2800" dirty="0"/>
              <a:t>guru-guru berkualitas banyak tersebar di sekolah-sekolah favorit </a:t>
            </a:r>
            <a:r>
              <a:rPr lang="id-ID" sz="2800" i="1" dirty="0"/>
              <a:t>(effective schools)</a:t>
            </a:r>
            <a:r>
              <a:rPr lang="id-ID" sz="2800" dirty="0"/>
              <a:t> di perkotaan. Hal ini wajar karena mereka melihat jaminan –baik dari sisi ekonomi maupun karier– yang lebih menjanjikan di sekolah-sekolah itu. </a:t>
            </a:r>
            <a:r>
              <a:rPr lang="en-US" sz="2800" dirty="0" err="1"/>
              <a:t>Bandingkan</a:t>
            </a:r>
            <a:r>
              <a:rPr lang="en-US" sz="2800" dirty="0"/>
              <a:t> </a:t>
            </a:r>
            <a:r>
              <a:rPr lang="en-US" sz="2800" dirty="0" err="1"/>
              <a:t>dengan</a:t>
            </a:r>
            <a:r>
              <a:rPr lang="en-US" sz="2800" dirty="0"/>
              <a:t> guru-guru yang </a:t>
            </a:r>
            <a:r>
              <a:rPr lang="en-US" sz="2800" dirty="0" err="1"/>
              <a:t>ada</a:t>
            </a:r>
            <a:r>
              <a:rPr lang="en-US" sz="2800" dirty="0"/>
              <a:t> </a:t>
            </a:r>
            <a:r>
              <a:rPr lang="en-US" sz="2800" dirty="0" err="1"/>
              <a:t>di</a:t>
            </a:r>
            <a:r>
              <a:rPr lang="en-US" sz="2800" dirty="0"/>
              <a:t> </a:t>
            </a:r>
            <a:r>
              <a:rPr lang="en-US" sz="2800" dirty="0" err="1"/>
              <a:t>daerah</a:t>
            </a:r>
            <a:r>
              <a:rPr lang="en-US" sz="2800" dirty="0"/>
              <a:t> </a:t>
            </a:r>
            <a:r>
              <a:rPr lang="en-US" sz="2800" dirty="0" err="1"/>
              <a:t>tertinggal</a:t>
            </a:r>
            <a:r>
              <a:rPr lang="en-US" sz="2800" dirty="0"/>
              <a:t>/</a:t>
            </a:r>
            <a:r>
              <a:rPr lang="en-US" sz="2800" dirty="0" err="1"/>
              <a:t>terpencil</a:t>
            </a:r>
            <a:endParaRPr lang="en-US" sz="2800" dirty="0"/>
          </a:p>
          <a:p>
            <a:pPr marL="514350" indent="-514350" algn="l">
              <a:defRPr/>
            </a:pPr>
            <a:endParaRPr lang="en-US" sz="2800" dirty="0"/>
          </a:p>
          <a:p>
            <a:pPr algn="l">
              <a:defRPr/>
            </a:pPr>
            <a:endParaRPr lang="en-US" sz="2800" dirty="0"/>
          </a:p>
          <a:p>
            <a:pPr algn="l">
              <a:defRPr/>
            </a:pPr>
            <a:endParaRPr lang="en-US" sz="2800" dirty="0"/>
          </a:p>
          <a:p>
            <a:pPr marL="514350" indent="-514350" algn="l">
              <a:defRPr/>
            </a:pPr>
            <a:endParaRPr lang="en-US" sz="2800" dirty="0"/>
          </a:p>
          <a:p>
            <a:pPr algn="l" eaLnBrk="0" hangingPunct="0">
              <a:lnSpc>
                <a:spcPct val="90000"/>
              </a:lnSpc>
              <a:spcBef>
                <a:spcPct val="45000"/>
              </a:spcBef>
              <a:buClr>
                <a:schemeClr val="tx1"/>
              </a:buClr>
              <a:defRPr/>
            </a:pPr>
            <a:endParaRPr lang="en-US" sz="3200" kern="0" dirty="0">
              <a:latin typeface="Trebuchet MS" pitchFamily="34" charset="0"/>
            </a:endParaRPr>
          </a:p>
          <a:p>
            <a:pPr algn="l" eaLnBrk="0" hangingPunct="0">
              <a:lnSpc>
                <a:spcPct val="90000"/>
              </a:lnSpc>
              <a:spcBef>
                <a:spcPct val="45000"/>
              </a:spcBef>
              <a:buClr>
                <a:schemeClr val="tx1"/>
              </a:buClr>
              <a:defRPr/>
            </a:pPr>
            <a:endParaRPr lang="en-US" sz="3200" kern="0" dirty="0">
              <a:latin typeface="Trebuchet MS"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50594"/>
                                        </p:tgtEl>
                                        <p:attrNameLst>
                                          <p:attrName>style.visibility</p:attrName>
                                        </p:attrNameLst>
                                      </p:cBhvr>
                                      <p:to>
                                        <p:strVal val="visible"/>
                                      </p:to>
                                    </p:set>
                                    <p:animEffect transition="in" filter="dissolve">
                                      <p:cBhvr>
                                        <p:cTn id="7" dur="500"/>
                                        <p:tgtEl>
                                          <p:spTgt spid="75059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9">
                                            <p:txEl>
                                              <p:pRg st="5" end="5"/>
                                            </p:txEl>
                                          </p:spTgt>
                                        </p:tgtEl>
                                        <p:attrNameLst>
                                          <p:attrName>style.visibility</p:attrName>
                                        </p:attrNameLst>
                                      </p:cBhvr>
                                      <p:to>
                                        <p:strVal val="visible"/>
                                      </p:to>
                                    </p:set>
                                    <p:anim calcmode="lin" valueType="num">
                                      <p:cBhvr>
                                        <p:cTn id="12" dur="1000" fill="hold"/>
                                        <p:tgtEl>
                                          <p:spTgt spid="9">
                                            <p:txEl>
                                              <p:pRg st="5" end="5"/>
                                            </p:txEl>
                                          </p:spTgt>
                                        </p:tgtEl>
                                        <p:attrNameLst>
                                          <p:attrName>ppt_x</p:attrName>
                                        </p:attrNameLst>
                                      </p:cBhvr>
                                      <p:tavLst>
                                        <p:tav tm="0">
                                          <p:val>
                                            <p:strVal val="#ppt_x-.2"/>
                                          </p:val>
                                        </p:tav>
                                        <p:tav tm="100000">
                                          <p:val>
                                            <p:strVal val="#ppt_x"/>
                                          </p:val>
                                        </p:tav>
                                      </p:tavLst>
                                    </p:anim>
                                    <p:anim calcmode="lin" valueType="num">
                                      <p:cBhvr>
                                        <p:cTn id="13" dur="1000" fill="hold"/>
                                        <p:tgtEl>
                                          <p:spTgt spid="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xEl>
                                              <p:pRg st="5" end="5"/>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p:cTn id="19" dur="1000" fill="hold"/>
                                        <p:tgtEl>
                                          <p:spTgt spid="9">
                                            <p:txEl>
                                              <p:pRg st="6" end="6"/>
                                            </p:txEl>
                                          </p:spTgt>
                                        </p:tgtEl>
                                        <p:attrNameLst>
                                          <p:attrName>ppt_x</p:attrName>
                                        </p:attrNameLst>
                                      </p:cBhvr>
                                      <p:tavLst>
                                        <p:tav tm="0">
                                          <p:val>
                                            <p:strVal val="#ppt_x-.2"/>
                                          </p:val>
                                        </p:tav>
                                        <p:tav tm="100000">
                                          <p:val>
                                            <p:strVal val="#ppt_x"/>
                                          </p:val>
                                        </p:tav>
                                      </p:tavLst>
                                    </p:anim>
                                    <p:anim calcmode="lin" valueType="num">
                                      <p:cBhvr>
                                        <p:cTn id="20" dur="1000" fill="hold"/>
                                        <p:tgtEl>
                                          <p:spTgt spid="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059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793</TotalTime>
  <Words>595</Words>
  <Application>Microsoft Office PowerPoint</Application>
  <PresentationFormat>On-screen Show (4:3)</PresentationFormat>
  <Paragraphs>191</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Upaya Pemerintah Dalam Peningkatan Mutu guru  Pendidikan Agama Kristen</vt:lpstr>
      <vt:lpstr>Slide 2</vt:lpstr>
      <vt:lpstr>Slide 3</vt:lpstr>
      <vt:lpstr>Slide 4</vt:lpstr>
      <vt:lpstr>UU No 14 TAHUN 2005 TENTANG  GURU DAN DOSEN</vt:lpstr>
      <vt:lpstr>Slide 6</vt:lpstr>
      <vt:lpstr>Slide 7</vt:lpstr>
      <vt:lpstr>Strategi Pemerintah Dalam Peningkatan  Profesionalisme Guru</vt:lpstr>
      <vt:lpstr>Strategi Peningkatan  Profesionalisme Guru</vt:lpstr>
      <vt:lpstr>Strategi Peningkatan  Profesionalisme Guru</vt:lpstr>
      <vt:lpstr>Strategi Peningkatan  Profesionalisme Guru</vt:lpstr>
      <vt:lpstr>Strategi Peningkatan  Profesionalisme Guru</vt:lpstr>
      <vt:lpstr>Strategi Peningkatan  Profesionalisme Guru</vt:lpstr>
      <vt:lpstr>Strategi Peningkatan  Profesionalisme Guru</vt:lpstr>
      <vt:lpstr>HARAPAN PEMERINTAH AKAN MUNCUL GURU YANG EFEKTIF</vt:lpstr>
      <vt:lpstr>Slide 16</vt:lpstr>
      <vt:lpstr>7 Jurus Pengembangan Diri untuk Meraih Sukses</vt:lpstr>
      <vt:lpstr>Lanjutan...</vt:lpstr>
      <vt:lpstr>Kesimpulan</vt:lpstr>
      <vt:lpstr>TERIMA KASIH</vt:lpstr>
    </vt:vector>
  </TitlesOfParts>
  <Company>Your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KEBIJAKAN, PROGRAM DAN STRATEGI PELAKSANAAN KEGIATAN PENINGKATAN MUTU PENDIDIKAN ISLAM</dc:title>
  <dc:creator>Valuaded User Costumer</dc:creator>
  <cp:lastModifiedBy>Acer Aspire</cp:lastModifiedBy>
  <cp:revision>68</cp:revision>
  <dcterms:created xsi:type="dcterms:W3CDTF">2013-12-11T14:05:51Z</dcterms:created>
  <dcterms:modified xsi:type="dcterms:W3CDTF">2016-05-03T00:42:19Z</dcterms:modified>
</cp:coreProperties>
</file>